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7" r:id="rId3"/>
    <p:sldId id="257" r:id="rId4"/>
    <p:sldId id="278" r:id="rId5"/>
    <p:sldId id="258" r:id="rId6"/>
    <p:sldId id="279" r:id="rId7"/>
    <p:sldId id="259" r:id="rId8"/>
    <p:sldId id="280" r:id="rId9"/>
    <p:sldId id="260" r:id="rId10"/>
    <p:sldId id="281" r:id="rId11"/>
    <p:sldId id="261" r:id="rId12"/>
    <p:sldId id="282" r:id="rId13"/>
    <p:sldId id="262" r:id="rId14"/>
    <p:sldId id="283" r:id="rId15"/>
    <p:sldId id="263" r:id="rId16"/>
    <p:sldId id="284" r:id="rId17"/>
    <p:sldId id="276" r:id="rId18"/>
    <p:sldId id="285" r:id="rId19"/>
    <p:sldId id="264" r:id="rId20"/>
    <p:sldId id="286" r:id="rId21"/>
    <p:sldId id="265" r:id="rId22"/>
    <p:sldId id="287" r:id="rId23"/>
    <p:sldId id="266" r:id="rId24"/>
    <p:sldId id="288" r:id="rId25"/>
    <p:sldId id="267" r:id="rId26"/>
    <p:sldId id="289" r:id="rId27"/>
    <p:sldId id="268" r:id="rId28"/>
    <p:sldId id="290" r:id="rId29"/>
    <p:sldId id="269" r:id="rId30"/>
    <p:sldId id="291" r:id="rId31"/>
    <p:sldId id="270" r:id="rId32"/>
    <p:sldId id="292" r:id="rId33"/>
    <p:sldId id="271" r:id="rId34"/>
    <p:sldId id="293" r:id="rId35"/>
    <p:sldId id="272" r:id="rId36"/>
    <p:sldId id="294" r:id="rId37"/>
    <p:sldId id="273" r:id="rId38"/>
    <p:sldId id="296" r:id="rId39"/>
    <p:sldId id="274" r:id="rId40"/>
    <p:sldId id="295" r:id="rId41"/>
    <p:sldId id="275" r:id="rId42"/>
    <p:sldId id="297" r:id="rId4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E366F-7972-44FD-85D1-9992DED840C1}" type="datetimeFigureOut">
              <a:rPr lang="en-US" smtClean="0"/>
              <a:t>9/6/2014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82DD8-14EE-4370-86EC-3FE734E9296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E366F-7972-44FD-85D1-9992DED840C1}" type="datetimeFigureOut">
              <a:rPr lang="en-US" smtClean="0"/>
              <a:t>9/6/2014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82DD8-14EE-4370-86EC-3FE734E929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E366F-7972-44FD-85D1-9992DED840C1}" type="datetimeFigureOut">
              <a:rPr lang="en-US" smtClean="0"/>
              <a:t>9/6/2014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82DD8-14EE-4370-86EC-3FE734E929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E366F-7972-44FD-85D1-9992DED840C1}" type="datetimeFigureOut">
              <a:rPr lang="en-US" smtClean="0"/>
              <a:t>9/6/2014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82DD8-14EE-4370-86EC-3FE734E929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E366F-7972-44FD-85D1-9992DED840C1}" type="datetimeFigureOut">
              <a:rPr lang="en-US" smtClean="0"/>
              <a:t>9/6/2014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82DD8-14EE-4370-86EC-3FE734E9296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E366F-7972-44FD-85D1-9992DED840C1}" type="datetimeFigureOut">
              <a:rPr lang="en-US" smtClean="0"/>
              <a:t>9/6/2014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82DD8-14EE-4370-86EC-3FE734E929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E366F-7972-44FD-85D1-9992DED840C1}" type="datetimeFigureOut">
              <a:rPr lang="en-US" smtClean="0"/>
              <a:t>9/6/2014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82DD8-14EE-4370-86EC-3FE734E929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E366F-7972-44FD-85D1-9992DED840C1}" type="datetimeFigureOut">
              <a:rPr lang="en-US" smtClean="0"/>
              <a:t>9/6/2014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82DD8-14EE-4370-86EC-3FE734E929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E366F-7972-44FD-85D1-9992DED840C1}" type="datetimeFigureOut">
              <a:rPr lang="en-US" smtClean="0"/>
              <a:t>9/6/2014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82DD8-14EE-4370-86EC-3FE734E929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E366F-7972-44FD-85D1-9992DED840C1}" type="datetimeFigureOut">
              <a:rPr lang="en-US" smtClean="0"/>
              <a:t>9/6/2014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82DD8-14EE-4370-86EC-3FE734E929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E366F-7972-44FD-85D1-9992DED840C1}" type="datetimeFigureOut">
              <a:rPr lang="en-US" smtClean="0"/>
              <a:t>9/6/2014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F782DD8-14EE-4370-86EC-3FE734E92961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20E366F-7972-44FD-85D1-9992DED840C1}" type="datetimeFigureOut">
              <a:rPr lang="en-US" smtClean="0"/>
              <a:t>9/6/2014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F782DD8-14EE-4370-86EC-3FE734E92961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Je Fume- les </a:t>
            </a:r>
            <a:r>
              <a:rPr lang="en-US" dirty="0" err="1" smtClean="0"/>
              <a:t>verbes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Petit Nicolas</a:t>
            </a:r>
          </a:p>
          <a:p>
            <a:r>
              <a:rPr lang="en-US" dirty="0" err="1" smtClean="0"/>
              <a:t>Chapitre</a:t>
            </a:r>
            <a:r>
              <a:rPr lang="en-US" dirty="0" smtClean="0"/>
              <a:t> 12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chiffonner</a:t>
            </a:r>
            <a:endParaRPr lang="en-US" dirty="0"/>
          </a:p>
        </p:txBody>
      </p:sp>
      <p:pic>
        <p:nvPicPr>
          <p:cNvPr id="5" name="Content Placeholder 3" descr="chiffonner.jpg"/>
          <p:cNvPicPr>
            <a:picLocks noChangeAspect="1"/>
          </p:cNvPicPr>
          <p:nvPr/>
        </p:nvPicPr>
        <p:blipFill>
          <a:blip r:embed="rId2" cstate="print"/>
          <a:srcRect b="10000"/>
          <a:stretch>
            <a:fillRect/>
          </a:stretch>
        </p:blipFill>
        <p:spPr>
          <a:xfrm>
            <a:off x="2209800" y="2438400"/>
            <a:ext cx="5199062" cy="3429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claquer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33600" y="1026196"/>
            <a:ext cx="4684988" cy="545080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claquer</a:t>
            </a:r>
            <a:endParaRPr lang="en-US" dirty="0"/>
          </a:p>
        </p:txBody>
      </p:sp>
      <p:pic>
        <p:nvPicPr>
          <p:cNvPr id="4" name="Content Placeholder 3" descr="claquer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124200" y="990600"/>
            <a:ext cx="4684988" cy="545080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cotiser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38400" y="761655"/>
            <a:ext cx="3886200" cy="564920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cotiser</a:t>
            </a:r>
            <a:endParaRPr lang="en-US" dirty="0"/>
          </a:p>
        </p:txBody>
      </p:sp>
      <p:pic>
        <p:nvPicPr>
          <p:cNvPr id="4" name="Content Placeholder 3" descr="cotiser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0" y="914400"/>
            <a:ext cx="3886200" cy="564920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cracher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33600" y="1302305"/>
            <a:ext cx="4854654" cy="509849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cracher</a:t>
            </a:r>
            <a:endParaRPr lang="en-US" dirty="0"/>
          </a:p>
        </p:txBody>
      </p:sp>
      <p:pic>
        <p:nvPicPr>
          <p:cNvPr id="4" name="Content Placeholder 3" descr="cracher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733800" y="1143000"/>
            <a:ext cx="4854654" cy="509849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defendr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33600" y="1905000"/>
            <a:ext cx="3814762" cy="38147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défendre</a:t>
            </a:r>
            <a:endParaRPr lang="en-US" dirty="0"/>
          </a:p>
        </p:txBody>
      </p:sp>
      <p:pic>
        <p:nvPicPr>
          <p:cNvPr id="5" name="Picture 4" descr="defendr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33600" y="1905000"/>
            <a:ext cx="3814762" cy="38147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empeste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18751" y="1371600"/>
            <a:ext cx="4726744" cy="4800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667000"/>
            <a:ext cx="8229600" cy="1143000"/>
          </a:xfrm>
        </p:spPr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verbes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empester</a:t>
            </a:r>
            <a:endParaRPr lang="en-US" dirty="0"/>
          </a:p>
        </p:txBody>
      </p:sp>
      <p:pic>
        <p:nvPicPr>
          <p:cNvPr id="4" name="Content Placeholder 3" descr="empeste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124200" y="1295400"/>
            <a:ext cx="4726744" cy="4800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frapper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52600" y="1752600"/>
            <a:ext cx="5660571" cy="3962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frapper</a:t>
            </a:r>
            <a:endParaRPr lang="en-US" dirty="0"/>
          </a:p>
        </p:txBody>
      </p:sp>
      <p:pic>
        <p:nvPicPr>
          <p:cNvPr id="4" name="Content Placeholder 3" descr="frapper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52600" y="1752600"/>
            <a:ext cx="5660571" cy="3962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frotter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376612" y="3172619"/>
            <a:ext cx="2390775" cy="1914525"/>
          </a:xfrm>
        </p:spPr>
      </p:pic>
      <p:sp>
        <p:nvSpPr>
          <p:cNvPr id="5" name="Freeform 4"/>
          <p:cNvSpPr/>
          <p:nvPr/>
        </p:nvSpPr>
        <p:spPr>
          <a:xfrm>
            <a:off x="2438400" y="2202453"/>
            <a:ext cx="4110929" cy="3385547"/>
          </a:xfrm>
          <a:custGeom>
            <a:avLst/>
            <a:gdLst>
              <a:gd name="connsiteX0" fmla="*/ 3749964 w 4110929"/>
              <a:gd name="connsiteY0" fmla="*/ 2092456 h 3385547"/>
              <a:gd name="connsiteX1" fmla="*/ 3722255 w 4110929"/>
              <a:gd name="connsiteY1" fmla="*/ 2194056 h 3385547"/>
              <a:gd name="connsiteX2" fmla="*/ 3713018 w 4110929"/>
              <a:gd name="connsiteY2" fmla="*/ 2240238 h 3385547"/>
              <a:gd name="connsiteX3" fmla="*/ 3676073 w 4110929"/>
              <a:gd name="connsiteY3" fmla="*/ 2314129 h 3385547"/>
              <a:gd name="connsiteX4" fmla="*/ 3657600 w 4110929"/>
              <a:gd name="connsiteY4" fmla="*/ 2369547 h 3385547"/>
              <a:gd name="connsiteX5" fmla="*/ 3574473 w 4110929"/>
              <a:gd name="connsiteY5" fmla="*/ 2498856 h 3385547"/>
              <a:gd name="connsiteX6" fmla="*/ 3565236 w 4110929"/>
              <a:gd name="connsiteY6" fmla="*/ 2526565 h 3385547"/>
              <a:gd name="connsiteX7" fmla="*/ 3537527 w 4110929"/>
              <a:gd name="connsiteY7" fmla="*/ 2545038 h 3385547"/>
              <a:gd name="connsiteX8" fmla="*/ 3509818 w 4110929"/>
              <a:gd name="connsiteY8" fmla="*/ 2572747 h 3385547"/>
              <a:gd name="connsiteX9" fmla="*/ 3454400 w 4110929"/>
              <a:gd name="connsiteY9" fmla="*/ 2618929 h 3385547"/>
              <a:gd name="connsiteX10" fmla="*/ 3426691 w 4110929"/>
              <a:gd name="connsiteY10" fmla="*/ 2637402 h 3385547"/>
              <a:gd name="connsiteX11" fmla="*/ 3389745 w 4110929"/>
              <a:gd name="connsiteY11" fmla="*/ 2674347 h 3385547"/>
              <a:gd name="connsiteX12" fmla="*/ 3343564 w 4110929"/>
              <a:gd name="connsiteY12" fmla="*/ 2702056 h 3385547"/>
              <a:gd name="connsiteX13" fmla="*/ 3315855 w 4110929"/>
              <a:gd name="connsiteY13" fmla="*/ 2720529 h 3385547"/>
              <a:gd name="connsiteX14" fmla="*/ 3205018 w 4110929"/>
              <a:gd name="connsiteY14" fmla="*/ 2803656 h 3385547"/>
              <a:gd name="connsiteX15" fmla="*/ 3084945 w 4110929"/>
              <a:gd name="connsiteY15" fmla="*/ 2859074 h 3385547"/>
              <a:gd name="connsiteX16" fmla="*/ 3048000 w 4110929"/>
              <a:gd name="connsiteY16" fmla="*/ 2886783 h 3385547"/>
              <a:gd name="connsiteX17" fmla="*/ 2992582 w 4110929"/>
              <a:gd name="connsiteY17" fmla="*/ 2914492 h 3385547"/>
              <a:gd name="connsiteX18" fmla="*/ 2946400 w 4110929"/>
              <a:gd name="connsiteY18" fmla="*/ 2942202 h 3385547"/>
              <a:gd name="connsiteX19" fmla="*/ 2900218 w 4110929"/>
              <a:gd name="connsiteY19" fmla="*/ 2960674 h 3385547"/>
              <a:gd name="connsiteX20" fmla="*/ 2807855 w 4110929"/>
              <a:gd name="connsiteY20" fmla="*/ 3006856 h 3385547"/>
              <a:gd name="connsiteX21" fmla="*/ 2706255 w 4110929"/>
              <a:gd name="connsiteY21" fmla="*/ 3043802 h 3385547"/>
              <a:gd name="connsiteX22" fmla="*/ 2650836 w 4110929"/>
              <a:gd name="connsiteY22" fmla="*/ 3071511 h 3385547"/>
              <a:gd name="connsiteX23" fmla="*/ 2586182 w 4110929"/>
              <a:gd name="connsiteY23" fmla="*/ 3089983 h 3385547"/>
              <a:gd name="connsiteX24" fmla="*/ 2512291 w 4110929"/>
              <a:gd name="connsiteY24" fmla="*/ 3126929 h 3385547"/>
              <a:gd name="connsiteX25" fmla="*/ 2456873 w 4110929"/>
              <a:gd name="connsiteY25" fmla="*/ 3145402 h 3385547"/>
              <a:gd name="connsiteX26" fmla="*/ 2410691 w 4110929"/>
              <a:gd name="connsiteY26" fmla="*/ 3163874 h 3385547"/>
              <a:gd name="connsiteX27" fmla="*/ 2309091 w 4110929"/>
              <a:gd name="connsiteY27" fmla="*/ 3182347 h 3385547"/>
              <a:gd name="connsiteX28" fmla="*/ 2161309 w 4110929"/>
              <a:gd name="connsiteY28" fmla="*/ 3210056 h 3385547"/>
              <a:gd name="connsiteX29" fmla="*/ 1681018 w 4110929"/>
              <a:gd name="connsiteY29" fmla="*/ 3210056 h 3385547"/>
              <a:gd name="connsiteX30" fmla="*/ 1616364 w 4110929"/>
              <a:gd name="connsiteY30" fmla="*/ 3200820 h 3385547"/>
              <a:gd name="connsiteX31" fmla="*/ 1477818 w 4110929"/>
              <a:gd name="connsiteY31" fmla="*/ 3173111 h 3385547"/>
              <a:gd name="connsiteX32" fmla="*/ 1403927 w 4110929"/>
              <a:gd name="connsiteY32" fmla="*/ 3145402 h 3385547"/>
              <a:gd name="connsiteX33" fmla="*/ 1339273 w 4110929"/>
              <a:gd name="connsiteY33" fmla="*/ 3126929 h 3385547"/>
              <a:gd name="connsiteX34" fmla="*/ 1283855 w 4110929"/>
              <a:gd name="connsiteY34" fmla="*/ 3099220 h 3385547"/>
              <a:gd name="connsiteX35" fmla="*/ 1209964 w 4110929"/>
              <a:gd name="connsiteY35" fmla="*/ 3080747 h 3385547"/>
              <a:gd name="connsiteX36" fmla="*/ 1145309 w 4110929"/>
              <a:gd name="connsiteY36" fmla="*/ 3053038 h 3385547"/>
              <a:gd name="connsiteX37" fmla="*/ 1089891 w 4110929"/>
              <a:gd name="connsiteY37" fmla="*/ 3034565 h 3385547"/>
              <a:gd name="connsiteX38" fmla="*/ 1062182 w 4110929"/>
              <a:gd name="connsiteY38" fmla="*/ 3006856 h 3385547"/>
              <a:gd name="connsiteX39" fmla="*/ 969818 w 4110929"/>
              <a:gd name="connsiteY39" fmla="*/ 2969911 h 3385547"/>
              <a:gd name="connsiteX40" fmla="*/ 951345 w 4110929"/>
              <a:gd name="connsiteY40" fmla="*/ 2942202 h 3385547"/>
              <a:gd name="connsiteX41" fmla="*/ 923636 w 4110929"/>
              <a:gd name="connsiteY41" fmla="*/ 2905256 h 3385547"/>
              <a:gd name="connsiteX42" fmla="*/ 895927 w 4110929"/>
              <a:gd name="connsiteY42" fmla="*/ 2831365 h 3385547"/>
              <a:gd name="connsiteX43" fmla="*/ 849745 w 4110929"/>
              <a:gd name="connsiteY43" fmla="*/ 2729765 h 3385547"/>
              <a:gd name="connsiteX44" fmla="*/ 766618 w 4110929"/>
              <a:gd name="connsiteY44" fmla="*/ 2572747 h 3385547"/>
              <a:gd name="connsiteX45" fmla="*/ 729673 w 4110929"/>
              <a:gd name="connsiteY45" fmla="*/ 2526565 h 3385547"/>
              <a:gd name="connsiteX46" fmla="*/ 692727 w 4110929"/>
              <a:gd name="connsiteY46" fmla="*/ 2452674 h 3385547"/>
              <a:gd name="connsiteX47" fmla="*/ 665018 w 4110929"/>
              <a:gd name="connsiteY47" fmla="*/ 2424965 h 3385547"/>
              <a:gd name="connsiteX48" fmla="*/ 637309 w 4110929"/>
              <a:gd name="connsiteY48" fmla="*/ 2314129 h 3385547"/>
              <a:gd name="connsiteX49" fmla="*/ 609600 w 4110929"/>
              <a:gd name="connsiteY49" fmla="*/ 2231002 h 3385547"/>
              <a:gd name="connsiteX50" fmla="*/ 600364 w 4110929"/>
              <a:gd name="connsiteY50" fmla="*/ 2203292 h 3385547"/>
              <a:gd name="connsiteX51" fmla="*/ 581891 w 4110929"/>
              <a:gd name="connsiteY51" fmla="*/ 2092456 h 3385547"/>
              <a:gd name="connsiteX52" fmla="*/ 572655 w 4110929"/>
              <a:gd name="connsiteY52" fmla="*/ 2046274 h 3385547"/>
              <a:gd name="connsiteX53" fmla="*/ 563418 w 4110929"/>
              <a:gd name="connsiteY53" fmla="*/ 1990856 h 3385547"/>
              <a:gd name="connsiteX54" fmla="*/ 572655 w 4110929"/>
              <a:gd name="connsiteY54" fmla="*/ 1529038 h 3385547"/>
              <a:gd name="connsiteX55" fmla="*/ 581891 w 4110929"/>
              <a:gd name="connsiteY55" fmla="*/ 1492092 h 3385547"/>
              <a:gd name="connsiteX56" fmla="*/ 591127 w 4110929"/>
              <a:gd name="connsiteY56" fmla="*/ 1427438 h 3385547"/>
              <a:gd name="connsiteX57" fmla="*/ 600364 w 4110929"/>
              <a:gd name="connsiteY57" fmla="*/ 1325838 h 3385547"/>
              <a:gd name="connsiteX58" fmla="*/ 618836 w 4110929"/>
              <a:gd name="connsiteY58" fmla="*/ 1270420 h 3385547"/>
              <a:gd name="connsiteX59" fmla="*/ 628073 w 4110929"/>
              <a:gd name="connsiteY59" fmla="*/ 1187292 h 3385547"/>
              <a:gd name="connsiteX60" fmla="*/ 637309 w 4110929"/>
              <a:gd name="connsiteY60" fmla="*/ 1076456 h 3385547"/>
              <a:gd name="connsiteX61" fmla="*/ 646545 w 4110929"/>
              <a:gd name="connsiteY61" fmla="*/ 1048747 h 3385547"/>
              <a:gd name="connsiteX62" fmla="*/ 655782 w 4110929"/>
              <a:gd name="connsiteY62" fmla="*/ 1002565 h 3385547"/>
              <a:gd name="connsiteX63" fmla="*/ 683491 w 4110929"/>
              <a:gd name="connsiteY63" fmla="*/ 956383 h 3385547"/>
              <a:gd name="connsiteX64" fmla="*/ 720436 w 4110929"/>
              <a:gd name="connsiteY64" fmla="*/ 882492 h 3385547"/>
              <a:gd name="connsiteX65" fmla="*/ 738909 w 4110929"/>
              <a:gd name="connsiteY65" fmla="*/ 854783 h 3385547"/>
              <a:gd name="connsiteX66" fmla="*/ 757382 w 4110929"/>
              <a:gd name="connsiteY66" fmla="*/ 817838 h 3385547"/>
              <a:gd name="connsiteX67" fmla="*/ 785091 w 4110929"/>
              <a:gd name="connsiteY67" fmla="*/ 799365 h 3385547"/>
              <a:gd name="connsiteX68" fmla="*/ 914400 w 4110929"/>
              <a:gd name="connsiteY68" fmla="*/ 688529 h 3385547"/>
              <a:gd name="connsiteX69" fmla="*/ 951345 w 4110929"/>
              <a:gd name="connsiteY69" fmla="*/ 670056 h 3385547"/>
              <a:gd name="connsiteX70" fmla="*/ 979055 w 4110929"/>
              <a:gd name="connsiteY70" fmla="*/ 651583 h 3385547"/>
              <a:gd name="connsiteX71" fmla="*/ 1016000 w 4110929"/>
              <a:gd name="connsiteY71" fmla="*/ 642347 h 3385547"/>
              <a:gd name="connsiteX72" fmla="*/ 1062182 w 4110929"/>
              <a:gd name="connsiteY72" fmla="*/ 623874 h 3385547"/>
              <a:gd name="connsiteX73" fmla="*/ 1089891 w 4110929"/>
              <a:gd name="connsiteY73" fmla="*/ 614638 h 3385547"/>
              <a:gd name="connsiteX74" fmla="*/ 1126836 w 4110929"/>
              <a:gd name="connsiteY74" fmla="*/ 596165 h 3385547"/>
              <a:gd name="connsiteX75" fmla="*/ 1173018 w 4110929"/>
              <a:gd name="connsiteY75" fmla="*/ 586929 h 3385547"/>
              <a:gd name="connsiteX76" fmla="*/ 1219200 w 4110929"/>
              <a:gd name="connsiteY76" fmla="*/ 568456 h 3385547"/>
              <a:gd name="connsiteX77" fmla="*/ 1274618 w 4110929"/>
              <a:gd name="connsiteY77" fmla="*/ 559220 h 3385547"/>
              <a:gd name="connsiteX78" fmla="*/ 1366982 w 4110929"/>
              <a:gd name="connsiteY78" fmla="*/ 522274 h 3385547"/>
              <a:gd name="connsiteX79" fmla="*/ 1394691 w 4110929"/>
              <a:gd name="connsiteY79" fmla="*/ 513038 h 3385547"/>
              <a:gd name="connsiteX80" fmla="*/ 1440873 w 4110929"/>
              <a:gd name="connsiteY80" fmla="*/ 485329 h 3385547"/>
              <a:gd name="connsiteX81" fmla="*/ 1477818 w 4110929"/>
              <a:gd name="connsiteY81" fmla="*/ 476092 h 3385547"/>
              <a:gd name="connsiteX82" fmla="*/ 1551709 w 4110929"/>
              <a:gd name="connsiteY82" fmla="*/ 439147 h 3385547"/>
              <a:gd name="connsiteX83" fmla="*/ 1579418 w 4110929"/>
              <a:gd name="connsiteY83" fmla="*/ 429911 h 3385547"/>
              <a:gd name="connsiteX84" fmla="*/ 1644073 w 4110929"/>
              <a:gd name="connsiteY84" fmla="*/ 411438 h 3385547"/>
              <a:gd name="connsiteX85" fmla="*/ 1681018 w 4110929"/>
              <a:gd name="connsiteY85" fmla="*/ 392965 h 3385547"/>
              <a:gd name="connsiteX86" fmla="*/ 1801091 w 4110929"/>
              <a:gd name="connsiteY86" fmla="*/ 374492 h 3385547"/>
              <a:gd name="connsiteX87" fmla="*/ 1828800 w 4110929"/>
              <a:gd name="connsiteY87" fmla="*/ 365256 h 3385547"/>
              <a:gd name="connsiteX88" fmla="*/ 1995055 w 4110929"/>
              <a:gd name="connsiteY88" fmla="*/ 346783 h 3385547"/>
              <a:gd name="connsiteX89" fmla="*/ 2318327 w 4110929"/>
              <a:gd name="connsiteY89" fmla="*/ 365256 h 3385547"/>
              <a:gd name="connsiteX90" fmla="*/ 2475345 w 4110929"/>
              <a:gd name="connsiteY90" fmla="*/ 429911 h 3385547"/>
              <a:gd name="connsiteX91" fmla="*/ 2604655 w 4110929"/>
              <a:gd name="connsiteY91" fmla="*/ 476092 h 3385547"/>
              <a:gd name="connsiteX92" fmla="*/ 2761673 w 4110929"/>
              <a:gd name="connsiteY92" fmla="*/ 513038 h 3385547"/>
              <a:gd name="connsiteX93" fmla="*/ 2918691 w 4110929"/>
              <a:gd name="connsiteY93" fmla="*/ 559220 h 3385547"/>
              <a:gd name="connsiteX94" fmla="*/ 2983345 w 4110929"/>
              <a:gd name="connsiteY94" fmla="*/ 577692 h 3385547"/>
              <a:gd name="connsiteX95" fmla="*/ 3038764 w 4110929"/>
              <a:gd name="connsiteY95" fmla="*/ 586929 h 3385547"/>
              <a:gd name="connsiteX96" fmla="*/ 3094182 w 4110929"/>
              <a:gd name="connsiteY96" fmla="*/ 605402 h 3385547"/>
              <a:gd name="connsiteX97" fmla="*/ 3121891 w 4110929"/>
              <a:gd name="connsiteY97" fmla="*/ 614638 h 3385547"/>
              <a:gd name="connsiteX98" fmla="*/ 3149600 w 4110929"/>
              <a:gd name="connsiteY98" fmla="*/ 623874 h 3385547"/>
              <a:gd name="connsiteX99" fmla="*/ 3241964 w 4110929"/>
              <a:gd name="connsiteY99" fmla="*/ 688529 h 3385547"/>
              <a:gd name="connsiteX100" fmla="*/ 3269673 w 4110929"/>
              <a:gd name="connsiteY100" fmla="*/ 697765 h 3385547"/>
              <a:gd name="connsiteX101" fmla="*/ 3343564 w 4110929"/>
              <a:gd name="connsiteY101" fmla="*/ 743947 h 3385547"/>
              <a:gd name="connsiteX102" fmla="*/ 3380509 w 4110929"/>
              <a:gd name="connsiteY102" fmla="*/ 762420 h 3385547"/>
              <a:gd name="connsiteX103" fmla="*/ 3445164 w 4110929"/>
              <a:gd name="connsiteY103" fmla="*/ 845547 h 3385547"/>
              <a:gd name="connsiteX104" fmla="*/ 3519055 w 4110929"/>
              <a:gd name="connsiteY104" fmla="*/ 937911 h 3385547"/>
              <a:gd name="connsiteX105" fmla="*/ 3565236 w 4110929"/>
              <a:gd name="connsiteY105" fmla="*/ 1021038 h 3385547"/>
              <a:gd name="connsiteX106" fmla="*/ 3583709 w 4110929"/>
              <a:gd name="connsiteY106" fmla="*/ 1057983 h 3385547"/>
              <a:gd name="connsiteX107" fmla="*/ 3611418 w 4110929"/>
              <a:gd name="connsiteY107" fmla="*/ 1104165 h 3385547"/>
              <a:gd name="connsiteX108" fmla="*/ 3648364 w 4110929"/>
              <a:gd name="connsiteY108" fmla="*/ 1168820 h 3385547"/>
              <a:gd name="connsiteX109" fmla="*/ 3666836 w 4110929"/>
              <a:gd name="connsiteY109" fmla="*/ 1233474 h 3385547"/>
              <a:gd name="connsiteX110" fmla="*/ 3685309 w 4110929"/>
              <a:gd name="connsiteY110" fmla="*/ 1298129 h 3385547"/>
              <a:gd name="connsiteX111" fmla="*/ 3694545 w 4110929"/>
              <a:gd name="connsiteY111" fmla="*/ 1344311 h 3385547"/>
              <a:gd name="connsiteX112" fmla="*/ 3713018 w 4110929"/>
              <a:gd name="connsiteY112" fmla="*/ 1399729 h 3385547"/>
              <a:gd name="connsiteX113" fmla="*/ 3731491 w 4110929"/>
              <a:gd name="connsiteY113" fmla="*/ 1519802 h 3385547"/>
              <a:gd name="connsiteX114" fmla="*/ 3749964 w 4110929"/>
              <a:gd name="connsiteY114" fmla="*/ 1565983 h 3385547"/>
              <a:gd name="connsiteX115" fmla="*/ 3768436 w 4110929"/>
              <a:gd name="connsiteY115" fmla="*/ 1639874 h 3385547"/>
              <a:gd name="connsiteX116" fmla="*/ 3786909 w 4110929"/>
              <a:gd name="connsiteY116" fmla="*/ 1676820 h 3385547"/>
              <a:gd name="connsiteX117" fmla="*/ 3805382 w 4110929"/>
              <a:gd name="connsiteY117" fmla="*/ 1723002 h 3385547"/>
              <a:gd name="connsiteX118" fmla="*/ 3833091 w 4110929"/>
              <a:gd name="connsiteY118" fmla="*/ 1806129 h 3385547"/>
              <a:gd name="connsiteX119" fmla="*/ 3860800 w 4110929"/>
              <a:gd name="connsiteY119" fmla="*/ 1898492 h 3385547"/>
              <a:gd name="connsiteX120" fmla="*/ 3870036 w 4110929"/>
              <a:gd name="connsiteY120" fmla="*/ 1953911 h 3385547"/>
              <a:gd name="connsiteX121" fmla="*/ 3870036 w 4110929"/>
              <a:gd name="connsiteY121" fmla="*/ 2434202 h 3385547"/>
              <a:gd name="connsiteX122" fmla="*/ 3833091 w 4110929"/>
              <a:gd name="connsiteY122" fmla="*/ 2655874 h 3385547"/>
              <a:gd name="connsiteX123" fmla="*/ 3796145 w 4110929"/>
              <a:gd name="connsiteY123" fmla="*/ 2757474 h 3385547"/>
              <a:gd name="connsiteX124" fmla="*/ 3768436 w 4110929"/>
              <a:gd name="connsiteY124" fmla="*/ 2794420 h 3385547"/>
              <a:gd name="connsiteX125" fmla="*/ 3731491 w 4110929"/>
              <a:gd name="connsiteY125" fmla="*/ 2859074 h 3385547"/>
              <a:gd name="connsiteX126" fmla="*/ 3713018 w 4110929"/>
              <a:gd name="connsiteY126" fmla="*/ 2886783 h 3385547"/>
              <a:gd name="connsiteX127" fmla="*/ 3685309 w 4110929"/>
              <a:gd name="connsiteY127" fmla="*/ 2914492 h 3385547"/>
              <a:gd name="connsiteX128" fmla="*/ 3657600 w 4110929"/>
              <a:gd name="connsiteY128" fmla="*/ 2960674 h 3385547"/>
              <a:gd name="connsiteX129" fmla="*/ 3629891 w 4110929"/>
              <a:gd name="connsiteY129" fmla="*/ 2979147 h 3385547"/>
              <a:gd name="connsiteX130" fmla="*/ 3574473 w 4110929"/>
              <a:gd name="connsiteY130" fmla="*/ 3025329 h 3385547"/>
              <a:gd name="connsiteX131" fmla="*/ 3509818 w 4110929"/>
              <a:gd name="connsiteY131" fmla="*/ 3071511 h 3385547"/>
              <a:gd name="connsiteX132" fmla="*/ 3426691 w 4110929"/>
              <a:gd name="connsiteY132" fmla="*/ 3136165 h 3385547"/>
              <a:gd name="connsiteX133" fmla="*/ 3380509 w 4110929"/>
              <a:gd name="connsiteY133" fmla="*/ 3154638 h 3385547"/>
              <a:gd name="connsiteX134" fmla="*/ 3278909 w 4110929"/>
              <a:gd name="connsiteY134" fmla="*/ 3182347 h 3385547"/>
              <a:gd name="connsiteX135" fmla="*/ 3232727 w 4110929"/>
              <a:gd name="connsiteY135" fmla="*/ 3200820 h 3385547"/>
              <a:gd name="connsiteX136" fmla="*/ 3195782 w 4110929"/>
              <a:gd name="connsiteY136" fmla="*/ 3210056 h 3385547"/>
              <a:gd name="connsiteX137" fmla="*/ 3149600 w 4110929"/>
              <a:gd name="connsiteY137" fmla="*/ 3228529 h 3385547"/>
              <a:gd name="connsiteX138" fmla="*/ 3103418 w 4110929"/>
              <a:gd name="connsiteY138" fmla="*/ 3237765 h 3385547"/>
              <a:gd name="connsiteX139" fmla="*/ 3048000 w 4110929"/>
              <a:gd name="connsiteY139" fmla="*/ 3256238 h 3385547"/>
              <a:gd name="connsiteX140" fmla="*/ 2918691 w 4110929"/>
              <a:gd name="connsiteY140" fmla="*/ 3274711 h 3385547"/>
              <a:gd name="connsiteX141" fmla="*/ 2835564 w 4110929"/>
              <a:gd name="connsiteY141" fmla="*/ 3293183 h 3385547"/>
              <a:gd name="connsiteX142" fmla="*/ 2733964 w 4110929"/>
              <a:gd name="connsiteY142" fmla="*/ 3311656 h 3385547"/>
              <a:gd name="connsiteX143" fmla="*/ 2660073 w 4110929"/>
              <a:gd name="connsiteY143" fmla="*/ 3330129 h 3385547"/>
              <a:gd name="connsiteX144" fmla="*/ 2613891 w 4110929"/>
              <a:gd name="connsiteY144" fmla="*/ 3348602 h 3385547"/>
              <a:gd name="connsiteX145" fmla="*/ 2540000 w 4110929"/>
              <a:gd name="connsiteY145" fmla="*/ 3357838 h 3385547"/>
              <a:gd name="connsiteX146" fmla="*/ 2475345 w 4110929"/>
              <a:gd name="connsiteY146" fmla="*/ 3367074 h 3385547"/>
              <a:gd name="connsiteX147" fmla="*/ 2438400 w 4110929"/>
              <a:gd name="connsiteY147" fmla="*/ 3376311 h 3385547"/>
              <a:gd name="connsiteX148" fmla="*/ 2373745 w 4110929"/>
              <a:gd name="connsiteY148" fmla="*/ 3385547 h 3385547"/>
              <a:gd name="connsiteX149" fmla="*/ 1348509 w 4110929"/>
              <a:gd name="connsiteY149" fmla="*/ 3376311 h 3385547"/>
              <a:gd name="connsiteX150" fmla="*/ 1228436 w 4110929"/>
              <a:gd name="connsiteY150" fmla="*/ 3348602 h 3385547"/>
              <a:gd name="connsiteX151" fmla="*/ 1173018 w 4110929"/>
              <a:gd name="connsiteY151" fmla="*/ 3339365 h 3385547"/>
              <a:gd name="connsiteX152" fmla="*/ 1136073 w 4110929"/>
              <a:gd name="connsiteY152" fmla="*/ 3330129 h 3385547"/>
              <a:gd name="connsiteX153" fmla="*/ 1080655 w 4110929"/>
              <a:gd name="connsiteY153" fmla="*/ 3320892 h 3385547"/>
              <a:gd name="connsiteX154" fmla="*/ 1052945 w 4110929"/>
              <a:gd name="connsiteY154" fmla="*/ 3311656 h 3385547"/>
              <a:gd name="connsiteX155" fmla="*/ 1006764 w 4110929"/>
              <a:gd name="connsiteY155" fmla="*/ 3302420 h 3385547"/>
              <a:gd name="connsiteX156" fmla="*/ 914400 w 4110929"/>
              <a:gd name="connsiteY156" fmla="*/ 3274711 h 3385547"/>
              <a:gd name="connsiteX157" fmla="*/ 822036 w 4110929"/>
              <a:gd name="connsiteY157" fmla="*/ 3237765 h 3385547"/>
              <a:gd name="connsiteX158" fmla="*/ 766618 w 4110929"/>
              <a:gd name="connsiteY158" fmla="*/ 3200820 h 3385547"/>
              <a:gd name="connsiteX159" fmla="*/ 729673 w 4110929"/>
              <a:gd name="connsiteY159" fmla="*/ 3182347 h 3385547"/>
              <a:gd name="connsiteX160" fmla="*/ 646545 w 4110929"/>
              <a:gd name="connsiteY160" fmla="*/ 3136165 h 3385547"/>
              <a:gd name="connsiteX161" fmla="*/ 628073 w 4110929"/>
              <a:gd name="connsiteY161" fmla="*/ 3108456 h 3385547"/>
              <a:gd name="connsiteX162" fmla="*/ 600364 w 4110929"/>
              <a:gd name="connsiteY162" fmla="*/ 3099220 h 3385547"/>
              <a:gd name="connsiteX163" fmla="*/ 572655 w 4110929"/>
              <a:gd name="connsiteY163" fmla="*/ 3080747 h 3385547"/>
              <a:gd name="connsiteX164" fmla="*/ 471055 w 4110929"/>
              <a:gd name="connsiteY164" fmla="*/ 3006856 h 3385547"/>
              <a:gd name="connsiteX165" fmla="*/ 397164 w 4110929"/>
              <a:gd name="connsiteY165" fmla="*/ 2923729 h 3385547"/>
              <a:gd name="connsiteX166" fmla="*/ 350982 w 4110929"/>
              <a:gd name="connsiteY166" fmla="*/ 2896020 h 3385547"/>
              <a:gd name="connsiteX167" fmla="*/ 277091 w 4110929"/>
              <a:gd name="connsiteY167" fmla="*/ 2822129 h 3385547"/>
              <a:gd name="connsiteX168" fmla="*/ 92364 w 4110929"/>
              <a:gd name="connsiteY168" fmla="*/ 2637402 h 3385547"/>
              <a:gd name="connsiteX169" fmla="*/ 55418 w 4110929"/>
              <a:gd name="connsiteY169" fmla="*/ 2545038 h 3385547"/>
              <a:gd name="connsiteX170" fmla="*/ 27709 w 4110929"/>
              <a:gd name="connsiteY170" fmla="*/ 2471147 h 3385547"/>
              <a:gd name="connsiteX171" fmla="*/ 18473 w 4110929"/>
              <a:gd name="connsiteY171" fmla="*/ 2424965 h 3385547"/>
              <a:gd name="connsiteX172" fmla="*/ 0 w 4110929"/>
              <a:gd name="connsiteY172" fmla="*/ 2267947 h 3385547"/>
              <a:gd name="connsiteX173" fmla="*/ 9236 w 4110929"/>
              <a:gd name="connsiteY173" fmla="*/ 2018565 h 3385547"/>
              <a:gd name="connsiteX174" fmla="*/ 27709 w 4110929"/>
              <a:gd name="connsiteY174" fmla="*/ 1926202 h 3385547"/>
              <a:gd name="connsiteX175" fmla="*/ 46182 w 4110929"/>
              <a:gd name="connsiteY175" fmla="*/ 1824602 h 3385547"/>
              <a:gd name="connsiteX176" fmla="*/ 64655 w 4110929"/>
              <a:gd name="connsiteY176" fmla="*/ 1796892 h 3385547"/>
              <a:gd name="connsiteX177" fmla="*/ 73891 w 4110929"/>
              <a:gd name="connsiteY177" fmla="*/ 1732238 h 3385547"/>
              <a:gd name="connsiteX178" fmla="*/ 101600 w 4110929"/>
              <a:gd name="connsiteY178" fmla="*/ 1686056 h 3385547"/>
              <a:gd name="connsiteX179" fmla="*/ 129309 w 4110929"/>
              <a:gd name="connsiteY179" fmla="*/ 1630638 h 3385547"/>
              <a:gd name="connsiteX180" fmla="*/ 147782 w 4110929"/>
              <a:gd name="connsiteY180" fmla="*/ 1575220 h 3385547"/>
              <a:gd name="connsiteX181" fmla="*/ 184727 w 4110929"/>
              <a:gd name="connsiteY181" fmla="*/ 1510565 h 3385547"/>
              <a:gd name="connsiteX182" fmla="*/ 193964 w 4110929"/>
              <a:gd name="connsiteY182" fmla="*/ 1482856 h 3385547"/>
              <a:gd name="connsiteX183" fmla="*/ 212436 w 4110929"/>
              <a:gd name="connsiteY183" fmla="*/ 1445911 h 3385547"/>
              <a:gd name="connsiteX184" fmla="*/ 221673 w 4110929"/>
              <a:gd name="connsiteY184" fmla="*/ 1418202 h 3385547"/>
              <a:gd name="connsiteX185" fmla="*/ 258618 w 4110929"/>
              <a:gd name="connsiteY185" fmla="*/ 1344311 h 3385547"/>
              <a:gd name="connsiteX186" fmla="*/ 277091 w 4110929"/>
              <a:gd name="connsiteY186" fmla="*/ 1307365 h 3385547"/>
              <a:gd name="connsiteX187" fmla="*/ 295564 w 4110929"/>
              <a:gd name="connsiteY187" fmla="*/ 1279656 h 3385547"/>
              <a:gd name="connsiteX188" fmla="*/ 314036 w 4110929"/>
              <a:gd name="connsiteY188" fmla="*/ 1233474 h 3385547"/>
              <a:gd name="connsiteX189" fmla="*/ 332509 w 4110929"/>
              <a:gd name="connsiteY189" fmla="*/ 1205765 h 3385547"/>
              <a:gd name="connsiteX190" fmla="*/ 360218 w 4110929"/>
              <a:gd name="connsiteY190" fmla="*/ 1159583 h 3385547"/>
              <a:gd name="connsiteX191" fmla="*/ 387927 w 4110929"/>
              <a:gd name="connsiteY191" fmla="*/ 1122638 h 3385547"/>
              <a:gd name="connsiteX192" fmla="*/ 443345 w 4110929"/>
              <a:gd name="connsiteY192" fmla="*/ 1048747 h 3385547"/>
              <a:gd name="connsiteX193" fmla="*/ 480291 w 4110929"/>
              <a:gd name="connsiteY193" fmla="*/ 974856 h 3385547"/>
              <a:gd name="connsiteX194" fmla="*/ 554182 w 4110929"/>
              <a:gd name="connsiteY194" fmla="*/ 836311 h 3385547"/>
              <a:gd name="connsiteX195" fmla="*/ 563418 w 4110929"/>
              <a:gd name="connsiteY195" fmla="*/ 808602 h 3385547"/>
              <a:gd name="connsiteX196" fmla="*/ 618836 w 4110929"/>
              <a:gd name="connsiteY196" fmla="*/ 716238 h 3385547"/>
              <a:gd name="connsiteX197" fmla="*/ 665018 w 4110929"/>
              <a:gd name="connsiteY197" fmla="*/ 614638 h 3385547"/>
              <a:gd name="connsiteX198" fmla="*/ 665018 w 4110929"/>
              <a:gd name="connsiteY198" fmla="*/ 614638 h 3385547"/>
              <a:gd name="connsiteX199" fmla="*/ 692727 w 4110929"/>
              <a:gd name="connsiteY199" fmla="*/ 559220 h 3385547"/>
              <a:gd name="connsiteX200" fmla="*/ 738909 w 4110929"/>
              <a:gd name="connsiteY200" fmla="*/ 448383 h 3385547"/>
              <a:gd name="connsiteX201" fmla="*/ 757382 w 4110929"/>
              <a:gd name="connsiteY201" fmla="*/ 411438 h 3385547"/>
              <a:gd name="connsiteX202" fmla="*/ 794327 w 4110929"/>
              <a:gd name="connsiteY202" fmla="*/ 346783 h 3385547"/>
              <a:gd name="connsiteX203" fmla="*/ 822036 w 4110929"/>
              <a:gd name="connsiteY203" fmla="*/ 263656 h 3385547"/>
              <a:gd name="connsiteX204" fmla="*/ 831273 w 4110929"/>
              <a:gd name="connsiteY204" fmla="*/ 235947 h 3385547"/>
              <a:gd name="connsiteX205" fmla="*/ 905164 w 4110929"/>
              <a:gd name="connsiteY205" fmla="*/ 152820 h 3385547"/>
              <a:gd name="connsiteX206" fmla="*/ 932873 w 4110929"/>
              <a:gd name="connsiteY206" fmla="*/ 134347 h 3385547"/>
              <a:gd name="connsiteX207" fmla="*/ 960582 w 4110929"/>
              <a:gd name="connsiteY207" fmla="*/ 125111 h 3385547"/>
              <a:gd name="connsiteX208" fmla="*/ 988291 w 4110929"/>
              <a:gd name="connsiteY208" fmla="*/ 106638 h 3385547"/>
              <a:gd name="connsiteX209" fmla="*/ 1099127 w 4110929"/>
              <a:gd name="connsiteY209" fmla="*/ 78929 h 3385547"/>
              <a:gd name="connsiteX210" fmla="*/ 1126836 w 4110929"/>
              <a:gd name="connsiteY210" fmla="*/ 69692 h 3385547"/>
              <a:gd name="connsiteX211" fmla="*/ 1274618 w 4110929"/>
              <a:gd name="connsiteY211" fmla="*/ 51220 h 3385547"/>
              <a:gd name="connsiteX212" fmla="*/ 1422400 w 4110929"/>
              <a:gd name="connsiteY212" fmla="*/ 41983 h 3385547"/>
              <a:gd name="connsiteX213" fmla="*/ 1459345 w 4110929"/>
              <a:gd name="connsiteY213" fmla="*/ 32747 h 3385547"/>
              <a:gd name="connsiteX214" fmla="*/ 2078182 w 4110929"/>
              <a:gd name="connsiteY214" fmla="*/ 32747 h 3385547"/>
              <a:gd name="connsiteX215" fmla="*/ 2179782 w 4110929"/>
              <a:gd name="connsiteY215" fmla="*/ 41983 h 3385547"/>
              <a:gd name="connsiteX216" fmla="*/ 2493818 w 4110929"/>
              <a:gd name="connsiteY216" fmla="*/ 60456 h 3385547"/>
              <a:gd name="connsiteX217" fmla="*/ 2567709 w 4110929"/>
              <a:gd name="connsiteY217" fmla="*/ 69692 h 3385547"/>
              <a:gd name="connsiteX218" fmla="*/ 2807855 w 4110929"/>
              <a:gd name="connsiteY218" fmla="*/ 97402 h 3385547"/>
              <a:gd name="connsiteX219" fmla="*/ 2835564 w 4110929"/>
              <a:gd name="connsiteY219" fmla="*/ 106638 h 3385547"/>
              <a:gd name="connsiteX220" fmla="*/ 2946400 w 4110929"/>
              <a:gd name="connsiteY220" fmla="*/ 125111 h 3385547"/>
              <a:gd name="connsiteX221" fmla="*/ 3011055 w 4110929"/>
              <a:gd name="connsiteY221" fmla="*/ 143583 h 3385547"/>
              <a:gd name="connsiteX222" fmla="*/ 3066473 w 4110929"/>
              <a:gd name="connsiteY222" fmla="*/ 162056 h 3385547"/>
              <a:gd name="connsiteX223" fmla="*/ 3094182 w 4110929"/>
              <a:gd name="connsiteY223" fmla="*/ 171292 h 3385547"/>
              <a:gd name="connsiteX224" fmla="*/ 3149600 w 4110929"/>
              <a:gd name="connsiteY224" fmla="*/ 199002 h 3385547"/>
              <a:gd name="connsiteX225" fmla="*/ 3214255 w 4110929"/>
              <a:gd name="connsiteY225" fmla="*/ 226711 h 3385547"/>
              <a:gd name="connsiteX226" fmla="*/ 3241964 w 4110929"/>
              <a:gd name="connsiteY226" fmla="*/ 254420 h 3385547"/>
              <a:gd name="connsiteX227" fmla="*/ 3269673 w 4110929"/>
              <a:gd name="connsiteY227" fmla="*/ 263656 h 3385547"/>
              <a:gd name="connsiteX228" fmla="*/ 3306618 w 4110929"/>
              <a:gd name="connsiteY228" fmla="*/ 282129 h 3385547"/>
              <a:gd name="connsiteX229" fmla="*/ 3362036 w 4110929"/>
              <a:gd name="connsiteY229" fmla="*/ 319074 h 3385547"/>
              <a:gd name="connsiteX230" fmla="*/ 3445164 w 4110929"/>
              <a:gd name="connsiteY230" fmla="*/ 392965 h 3385547"/>
              <a:gd name="connsiteX231" fmla="*/ 3472873 w 4110929"/>
              <a:gd name="connsiteY231" fmla="*/ 402202 h 3385547"/>
              <a:gd name="connsiteX232" fmla="*/ 3491345 w 4110929"/>
              <a:gd name="connsiteY232" fmla="*/ 429911 h 3385547"/>
              <a:gd name="connsiteX233" fmla="*/ 3528291 w 4110929"/>
              <a:gd name="connsiteY233" fmla="*/ 448383 h 3385547"/>
              <a:gd name="connsiteX234" fmla="*/ 3583709 w 4110929"/>
              <a:gd name="connsiteY234" fmla="*/ 485329 h 3385547"/>
              <a:gd name="connsiteX235" fmla="*/ 3611418 w 4110929"/>
              <a:gd name="connsiteY235" fmla="*/ 503802 h 3385547"/>
              <a:gd name="connsiteX236" fmla="*/ 3629891 w 4110929"/>
              <a:gd name="connsiteY236" fmla="*/ 531511 h 3385547"/>
              <a:gd name="connsiteX237" fmla="*/ 3657600 w 4110929"/>
              <a:gd name="connsiteY237" fmla="*/ 549983 h 3385547"/>
              <a:gd name="connsiteX238" fmla="*/ 3694545 w 4110929"/>
              <a:gd name="connsiteY238" fmla="*/ 596165 h 3385547"/>
              <a:gd name="connsiteX239" fmla="*/ 3713018 w 4110929"/>
              <a:gd name="connsiteY239" fmla="*/ 623874 h 3385547"/>
              <a:gd name="connsiteX240" fmla="*/ 3749964 w 4110929"/>
              <a:gd name="connsiteY240" fmla="*/ 697765 h 3385547"/>
              <a:gd name="connsiteX241" fmla="*/ 3777673 w 4110929"/>
              <a:gd name="connsiteY241" fmla="*/ 734711 h 3385547"/>
              <a:gd name="connsiteX242" fmla="*/ 3814618 w 4110929"/>
              <a:gd name="connsiteY242" fmla="*/ 790129 h 3385547"/>
              <a:gd name="connsiteX243" fmla="*/ 3823855 w 4110929"/>
              <a:gd name="connsiteY243" fmla="*/ 817838 h 3385547"/>
              <a:gd name="connsiteX244" fmla="*/ 3860800 w 4110929"/>
              <a:gd name="connsiteY244" fmla="*/ 882492 h 3385547"/>
              <a:gd name="connsiteX245" fmla="*/ 3870036 w 4110929"/>
              <a:gd name="connsiteY245" fmla="*/ 919438 h 3385547"/>
              <a:gd name="connsiteX246" fmla="*/ 3888509 w 4110929"/>
              <a:gd name="connsiteY246" fmla="*/ 947147 h 3385547"/>
              <a:gd name="connsiteX247" fmla="*/ 3897745 w 4110929"/>
              <a:gd name="connsiteY247" fmla="*/ 1011802 h 3385547"/>
              <a:gd name="connsiteX248" fmla="*/ 3916218 w 4110929"/>
              <a:gd name="connsiteY248" fmla="*/ 1270420 h 3385547"/>
              <a:gd name="connsiteX249" fmla="*/ 3925455 w 4110929"/>
              <a:gd name="connsiteY249" fmla="*/ 1316602 h 3385547"/>
              <a:gd name="connsiteX250" fmla="*/ 3953164 w 4110929"/>
              <a:gd name="connsiteY250" fmla="*/ 1408965 h 3385547"/>
              <a:gd name="connsiteX251" fmla="*/ 3962400 w 4110929"/>
              <a:gd name="connsiteY251" fmla="*/ 1436674 h 3385547"/>
              <a:gd name="connsiteX252" fmla="*/ 3999345 w 4110929"/>
              <a:gd name="connsiteY252" fmla="*/ 1510565 h 3385547"/>
              <a:gd name="connsiteX253" fmla="*/ 4017818 w 4110929"/>
              <a:gd name="connsiteY253" fmla="*/ 1538274 h 3385547"/>
              <a:gd name="connsiteX254" fmla="*/ 4054764 w 4110929"/>
              <a:gd name="connsiteY254" fmla="*/ 1621402 h 3385547"/>
              <a:gd name="connsiteX255" fmla="*/ 4073236 w 4110929"/>
              <a:gd name="connsiteY255" fmla="*/ 1704529 h 3385547"/>
              <a:gd name="connsiteX256" fmla="*/ 4082473 w 4110929"/>
              <a:gd name="connsiteY256" fmla="*/ 1759947 h 3385547"/>
              <a:gd name="connsiteX257" fmla="*/ 4100945 w 4110929"/>
              <a:gd name="connsiteY257" fmla="*/ 1833838 h 3385547"/>
              <a:gd name="connsiteX258" fmla="*/ 4110182 w 4110929"/>
              <a:gd name="connsiteY258" fmla="*/ 1861547 h 3385547"/>
              <a:gd name="connsiteX259" fmla="*/ 4110182 w 4110929"/>
              <a:gd name="connsiteY259" fmla="*/ 1870783 h 3385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</a:cxnLst>
            <a:rect l="l" t="t" r="r" b="b"/>
            <a:pathLst>
              <a:path w="4110929" h="3385547">
                <a:moveTo>
                  <a:pt x="3749964" y="2092456"/>
                </a:moveTo>
                <a:cubicBezTo>
                  <a:pt x="3736691" y="2132273"/>
                  <a:pt x="3732676" y="2141954"/>
                  <a:pt x="3722255" y="2194056"/>
                </a:cubicBezTo>
                <a:cubicBezTo>
                  <a:pt x="3719176" y="2209450"/>
                  <a:pt x="3718654" y="2225586"/>
                  <a:pt x="3713018" y="2240238"/>
                </a:cubicBezTo>
                <a:cubicBezTo>
                  <a:pt x="3703133" y="2265940"/>
                  <a:pt x="3684781" y="2288005"/>
                  <a:pt x="3676073" y="2314129"/>
                </a:cubicBezTo>
                <a:cubicBezTo>
                  <a:pt x="3669915" y="2332602"/>
                  <a:pt x="3668401" y="2353345"/>
                  <a:pt x="3657600" y="2369547"/>
                </a:cubicBezTo>
                <a:cubicBezTo>
                  <a:pt x="3645885" y="2387120"/>
                  <a:pt x="3578336" y="2487267"/>
                  <a:pt x="3574473" y="2498856"/>
                </a:cubicBezTo>
                <a:cubicBezTo>
                  <a:pt x="3571394" y="2508092"/>
                  <a:pt x="3571318" y="2518962"/>
                  <a:pt x="3565236" y="2526565"/>
                </a:cubicBezTo>
                <a:cubicBezTo>
                  <a:pt x="3558301" y="2535233"/>
                  <a:pt x="3546055" y="2537931"/>
                  <a:pt x="3537527" y="2545038"/>
                </a:cubicBezTo>
                <a:cubicBezTo>
                  <a:pt x="3527492" y="2553400"/>
                  <a:pt x="3519581" y="2564069"/>
                  <a:pt x="3509818" y="2572747"/>
                </a:cubicBezTo>
                <a:cubicBezTo>
                  <a:pt x="3491846" y="2588722"/>
                  <a:pt x="3473381" y="2604166"/>
                  <a:pt x="3454400" y="2618929"/>
                </a:cubicBezTo>
                <a:cubicBezTo>
                  <a:pt x="3445638" y="2625744"/>
                  <a:pt x="3435119" y="2630178"/>
                  <a:pt x="3426691" y="2637402"/>
                </a:cubicBezTo>
                <a:cubicBezTo>
                  <a:pt x="3413468" y="2648736"/>
                  <a:pt x="3403493" y="2663654"/>
                  <a:pt x="3389745" y="2674347"/>
                </a:cubicBezTo>
                <a:cubicBezTo>
                  <a:pt x="3375575" y="2685368"/>
                  <a:pt x="3358787" y="2692541"/>
                  <a:pt x="3343564" y="2702056"/>
                </a:cubicBezTo>
                <a:cubicBezTo>
                  <a:pt x="3334151" y="2707939"/>
                  <a:pt x="3324736" y="2713869"/>
                  <a:pt x="3315855" y="2720529"/>
                </a:cubicBezTo>
                <a:cubicBezTo>
                  <a:pt x="3268291" y="2756202"/>
                  <a:pt x="3259786" y="2769952"/>
                  <a:pt x="3205018" y="2803656"/>
                </a:cubicBezTo>
                <a:cubicBezTo>
                  <a:pt x="3131533" y="2848877"/>
                  <a:pt x="3165285" y="2815252"/>
                  <a:pt x="3084945" y="2859074"/>
                </a:cubicBezTo>
                <a:cubicBezTo>
                  <a:pt x="3071431" y="2866445"/>
                  <a:pt x="3061200" y="2878863"/>
                  <a:pt x="3048000" y="2886783"/>
                </a:cubicBezTo>
                <a:cubicBezTo>
                  <a:pt x="3030290" y="2897409"/>
                  <a:pt x="3010713" y="2904602"/>
                  <a:pt x="2992582" y="2914492"/>
                </a:cubicBezTo>
                <a:cubicBezTo>
                  <a:pt x="2976822" y="2923089"/>
                  <a:pt x="2962457" y="2934173"/>
                  <a:pt x="2946400" y="2942202"/>
                </a:cubicBezTo>
                <a:cubicBezTo>
                  <a:pt x="2931571" y="2949617"/>
                  <a:pt x="2915242" y="2953663"/>
                  <a:pt x="2900218" y="2960674"/>
                </a:cubicBezTo>
                <a:cubicBezTo>
                  <a:pt x="2869026" y="2975230"/>
                  <a:pt x="2840510" y="2995971"/>
                  <a:pt x="2807855" y="3006856"/>
                </a:cubicBezTo>
                <a:cubicBezTo>
                  <a:pt x="2770662" y="3019254"/>
                  <a:pt x="2741605" y="3027734"/>
                  <a:pt x="2706255" y="3043802"/>
                </a:cubicBezTo>
                <a:cubicBezTo>
                  <a:pt x="2687453" y="3052348"/>
                  <a:pt x="2670113" y="3064097"/>
                  <a:pt x="2650836" y="3071511"/>
                </a:cubicBezTo>
                <a:cubicBezTo>
                  <a:pt x="2629916" y="3079557"/>
                  <a:pt x="2606993" y="3081659"/>
                  <a:pt x="2586182" y="3089983"/>
                </a:cubicBezTo>
                <a:cubicBezTo>
                  <a:pt x="2560614" y="3100210"/>
                  <a:pt x="2537602" y="3116081"/>
                  <a:pt x="2512291" y="3126929"/>
                </a:cubicBezTo>
                <a:cubicBezTo>
                  <a:pt x="2494394" y="3134599"/>
                  <a:pt x="2475173" y="3138748"/>
                  <a:pt x="2456873" y="3145402"/>
                </a:cubicBezTo>
                <a:cubicBezTo>
                  <a:pt x="2441291" y="3151068"/>
                  <a:pt x="2426776" y="3159853"/>
                  <a:pt x="2410691" y="3163874"/>
                </a:cubicBezTo>
                <a:cubicBezTo>
                  <a:pt x="2377297" y="3172222"/>
                  <a:pt x="2342693" y="3174880"/>
                  <a:pt x="2309091" y="3182347"/>
                </a:cubicBezTo>
                <a:cubicBezTo>
                  <a:pt x="2165369" y="3214286"/>
                  <a:pt x="2331716" y="3191123"/>
                  <a:pt x="2161309" y="3210056"/>
                </a:cubicBezTo>
                <a:cubicBezTo>
                  <a:pt x="1983087" y="3254610"/>
                  <a:pt x="2112323" y="3225739"/>
                  <a:pt x="1681018" y="3210056"/>
                </a:cubicBezTo>
                <a:cubicBezTo>
                  <a:pt x="1659262" y="3209265"/>
                  <a:pt x="1637711" y="3205089"/>
                  <a:pt x="1616364" y="3200820"/>
                </a:cubicBezTo>
                <a:lnTo>
                  <a:pt x="1477818" y="3173111"/>
                </a:lnTo>
                <a:cubicBezTo>
                  <a:pt x="1453188" y="3163875"/>
                  <a:pt x="1428882" y="3153720"/>
                  <a:pt x="1403927" y="3145402"/>
                </a:cubicBezTo>
                <a:cubicBezTo>
                  <a:pt x="1382663" y="3138314"/>
                  <a:pt x="1360193" y="3134975"/>
                  <a:pt x="1339273" y="3126929"/>
                </a:cubicBezTo>
                <a:cubicBezTo>
                  <a:pt x="1319997" y="3119515"/>
                  <a:pt x="1303305" y="3106166"/>
                  <a:pt x="1283855" y="3099220"/>
                </a:cubicBezTo>
                <a:cubicBezTo>
                  <a:pt x="1259946" y="3090681"/>
                  <a:pt x="1234050" y="3088776"/>
                  <a:pt x="1209964" y="3080747"/>
                </a:cubicBezTo>
                <a:cubicBezTo>
                  <a:pt x="1187720" y="3073332"/>
                  <a:pt x="1167194" y="3061455"/>
                  <a:pt x="1145309" y="3053038"/>
                </a:cubicBezTo>
                <a:cubicBezTo>
                  <a:pt x="1127135" y="3046048"/>
                  <a:pt x="1108364" y="3040723"/>
                  <a:pt x="1089891" y="3034565"/>
                </a:cubicBezTo>
                <a:cubicBezTo>
                  <a:pt x="1080655" y="3025329"/>
                  <a:pt x="1073683" y="3013049"/>
                  <a:pt x="1062182" y="3006856"/>
                </a:cubicBezTo>
                <a:cubicBezTo>
                  <a:pt x="1032986" y="2991135"/>
                  <a:pt x="969818" y="2969911"/>
                  <a:pt x="969818" y="2969911"/>
                </a:cubicBezTo>
                <a:cubicBezTo>
                  <a:pt x="963660" y="2960675"/>
                  <a:pt x="957797" y="2951235"/>
                  <a:pt x="951345" y="2942202"/>
                </a:cubicBezTo>
                <a:cubicBezTo>
                  <a:pt x="942397" y="2929675"/>
                  <a:pt x="929888" y="2919323"/>
                  <a:pt x="923636" y="2905256"/>
                </a:cubicBezTo>
                <a:cubicBezTo>
                  <a:pt x="870377" y="2785421"/>
                  <a:pt x="952698" y="2916520"/>
                  <a:pt x="895927" y="2831365"/>
                </a:cubicBezTo>
                <a:cubicBezTo>
                  <a:pt x="863594" y="2734362"/>
                  <a:pt x="895019" y="2815282"/>
                  <a:pt x="849745" y="2729765"/>
                </a:cubicBezTo>
                <a:cubicBezTo>
                  <a:pt x="829252" y="2691056"/>
                  <a:pt x="796910" y="2616022"/>
                  <a:pt x="766618" y="2572747"/>
                </a:cubicBezTo>
                <a:cubicBezTo>
                  <a:pt x="755313" y="2556597"/>
                  <a:pt x="741988" y="2541959"/>
                  <a:pt x="729673" y="2526565"/>
                </a:cubicBezTo>
                <a:cubicBezTo>
                  <a:pt x="718308" y="2492472"/>
                  <a:pt x="718900" y="2487572"/>
                  <a:pt x="692727" y="2452674"/>
                </a:cubicBezTo>
                <a:cubicBezTo>
                  <a:pt x="684890" y="2442224"/>
                  <a:pt x="674254" y="2434201"/>
                  <a:pt x="665018" y="2424965"/>
                </a:cubicBezTo>
                <a:cubicBezTo>
                  <a:pt x="601830" y="2235404"/>
                  <a:pt x="687056" y="2500681"/>
                  <a:pt x="637309" y="2314129"/>
                </a:cubicBezTo>
                <a:cubicBezTo>
                  <a:pt x="629783" y="2285907"/>
                  <a:pt x="618836" y="2258711"/>
                  <a:pt x="609600" y="2231002"/>
                </a:cubicBezTo>
                <a:cubicBezTo>
                  <a:pt x="606521" y="2221765"/>
                  <a:pt x="602274" y="2212839"/>
                  <a:pt x="600364" y="2203292"/>
                </a:cubicBezTo>
                <a:cubicBezTo>
                  <a:pt x="578602" y="2094489"/>
                  <a:pt x="604796" y="2229890"/>
                  <a:pt x="581891" y="2092456"/>
                </a:cubicBezTo>
                <a:cubicBezTo>
                  <a:pt x="579310" y="2076971"/>
                  <a:pt x="575463" y="2061720"/>
                  <a:pt x="572655" y="2046274"/>
                </a:cubicBezTo>
                <a:cubicBezTo>
                  <a:pt x="569305" y="2027849"/>
                  <a:pt x="566497" y="2009329"/>
                  <a:pt x="563418" y="1990856"/>
                </a:cubicBezTo>
                <a:cubicBezTo>
                  <a:pt x="566497" y="1836917"/>
                  <a:pt x="566956" y="1682903"/>
                  <a:pt x="572655" y="1529038"/>
                </a:cubicBezTo>
                <a:cubicBezTo>
                  <a:pt x="573125" y="1516352"/>
                  <a:pt x="579620" y="1504582"/>
                  <a:pt x="581891" y="1492092"/>
                </a:cubicBezTo>
                <a:cubicBezTo>
                  <a:pt x="585785" y="1470673"/>
                  <a:pt x="588723" y="1449075"/>
                  <a:pt x="591127" y="1427438"/>
                </a:cubicBezTo>
                <a:cubicBezTo>
                  <a:pt x="594882" y="1393640"/>
                  <a:pt x="594454" y="1359327"/>
                  <a:pt x="600364" y="1325838"/>
                </a:cubicBezTo>
                <a:cubicBezTo>
                  <a:pt x="603748" y="1306662"/>
                  <a:pt x="618836" y="1270420"/>
                  <a:pt x="618836" y="1270420"/>
                </a:cubicBezTo>
                <a:cubicBezTo>
                  <a:pt x="621915" y="1242711"/>
                  <a:pt x="625430" y="1215046"/>
                  <a:pt x="628073" y="1187292"/>
                </a:cubicBezTo>
                <a:cubicBezTo>
                  <a:pt x="631588" y="1150386"/>
                  <a:pt x="632409" y="1113204"/>
                  <a:pt x="637309" y="1076456"/>
                </a:cubicBezTo>
                <a:cubicBezTo>
                  <a:pt x="638596" y="1066805"/>
                  <a:pt x="644184" y="1058192"/>
                  <a:pt x="646545" y="1048747"/>
                </a:cubicBezTo>
                <a:cubicBezTo>
                  <a:pt x="650353" y="1033517"/>
                  <a:pt x="649952" y="1017141"/>
                  <a:pt x="655782" y="1002565"/>
                </a:cubicBezTo>
                <a:cubicBezTo>
                  <a:pt x="662449" y="985897"/>
                  <a:pt x="674980" y="972190"/>
                  <a:pt x="683491" y="956383"/>
                </a:cubicBezTo>
                <a:cubicBezTo>
                  <a:pt x="696546" y="932137"/>
                  <a:pt x="705161" y="905404"/>
                  <a:pt x="720436" y="882492"/>
                </a:cubicBezTo>
                <a:cubicBezTo>
                  <a:pt x="726594" y="873256"/>
                  <a:pt x="733401" y="864421"/>
                  <a:pt x="738909" y="854783"/>
                </a:cubicBezTo>
                <a:cubicBezTo>
                  <a:pt x="745740" y="842829"/>
                  <a:pt x="748567" y="828415"/>
                  <a:pt x="757382" y="817838"/>
                </a:cubicBezTo>
                <a:cubicBezTo>
                  <a:pt x="764489" y="809310"/>
                  <a:pt x="776794" y="806740"/>
                  <a:pt x="785091" y="799365"/>
                </a:cubicBezTo>
                <a:cubicBezTo>
                  <a:pt x="832629" y="757109"/>
                  <a:pt x="854553" y="718453"/>
                  <a:pt x="914400" y="688529"/>
                </a:cubicBezTo>
                <a:cubicBezTo>
                  <a:pt x="926715" y="682371"/>
                  <a:pt x="939390" y="676887"/>
                  <a:pt x="951345" y="670056"/>
                </a:cubicBezTo>
                <a:cubicBezTo>
                  <a:pt x="960983" y="664548"/>
                  <a:pt x="968852" y="655956"/>
                  <a:pt x="979055" y="651583"/>
                </a:cubicBezTo>
                <a:cubicBezTo>
                  <a:pt x="990723" y="646583"/>
                  <a:pt x="1003957" y="646361"/>
                  <a:pt x="1016000" y="642347"/>
                </a:cubicBezTo>
                <a:cubicBezTo>
                  <a:pt x="1031729" y="637104"/>
                  <a:pt x="1046658" y="629696"/>
                  <a:pt x="1062182" y="623874"/>
                </a:cubicBezTo>
                <a:cubicBezTo>
                  <a:pt x="1071298" y="620456"/>
                  <a:pt x="1080942" y="618473"/>
                  <a:pt x="1089891" y="614638"/>
                </a:cubicBezTo>
                <a:cubicBezTo>
                  <a:pt x="1102546" y="609214"/>
                  <a:pt x="1113774" y="600519"/>
                  <a:pt x="1126836" y="596165"/>
                </a:cubicBezTo>
                <a:cubicBezTo>
                  <a:pt x="1141729" y="591201"/>
                  <a:pt x="1157624" y="590008"/>
                  <a:pt x="1173018" y="586929"/>
                </a:cubicBezTo>
                <a:cubicBezTo>
                  <a:pt x="1188412" y="580771"/>
                  <a:pt x="1203204" y="572818"/>
                  <a:pt x="1219200" y="568456"/>
                </a:cubicBezTo>
                <a:cubicBezTo>
                  <a:pt x="1237268" y="563528"/>
                  <a:pt x="1256743" y="564806"/>
                  <a:pt x="1274618" y="559220"/>
                </a:cubicBezTo>
                <a:cubicBezTo>
                  <a:pt x="1306268" y="549329"/>
                  <a:pt x="1335524" y="532760"/>
                  <a:pt x="1366982" y="522274"/>
                </a:cubicBezTo>
                <a:cubicBezTo>
                  <a:pt x="1376218" y="519195"/>
                  <a:pt x="1385983" y="517392"/>
                  <a:pt x="1394691" y="513038"/>
                </a:cubicBezTo>
                <a:cubicBezTo>
                  <a:pt x="1410748" y="505010"/>
                  <a:pt x="1424468" y="492620"/>
                  <a:pt x="1440873" y="485329"/>
                </a:cubicBezTo>
                <a:cubicBezTo>
                  <a:pt x="1452473" y="480173"/>
                  <a:pt x="1466100" y="480974"/>
                  <a:pt x="1477818" y="476092"/>
                </a:cubicBezTo>
                <a:cubicBezTo>
                  <a:pt x="1503237" y="465501"/>
                  <a:pt x="1525585" y="447855"/>
                  <a:pt x="1551709" y="439147"/>
                </a:cubicBezTo>
                <a:cubicBezTo>
                  <a:pt x="1560945" y="436068"/>
                  <a:pt x="1570057" y="432586"/>
                  <a:pt x="1579418" y="429911"/>
                </a:cubicBezTo>
                <a:cubicBezTo>
                  <a:pt x="1602844" y="423218"/>
                  <a:pt x="1621934" y="420926"/>
                  <a:pt x="1644073" y="411438"/>
                </a:cubicBezTo>
                <a:cubicBezTo>
                  <a:pt x="1656728" y="406014"/>
                  <a:pt x="1667830" y="396921"/>
                  <a:pt x="1681018" y="392965"/>
                </a:cubicBezTo>
                <a:cubicBezTo>
                  <a:pt x="1692662" y="389472"/>
                  <a:pt x="1793748" y="375541"/>
                  <a:pt x="1801091" y="374492"/>
                </a:cubicBezTo>
                <a:cubicBezTo>
                  <a:pt x="1810327" y="371413"/>
                  <a:pt x="1819253" y="367165"/>
                  <a:pt x="1828800" y="365256"/>
                </a:cubicBezTo>
                <a:cubicBezTo>
                  <a:pt x="1875614" y="355894"/>
                  <a:pt x="1952228" y="350677"/>
                  <a:pt x="1995055" y="346783"/>
                </a:cubicBezTo>
                <a:cubicBezTo>
                  <a:pt x="2102812" y="352941"/>
                  <a:pt x="2211341" y="350991"/>
                  <a:pt x="2318327" y="365256"/>
                </a:cubicBezTo>
                <a:cubicBezTo>
                  <a:pt x="2358862" y="370661"/>
                  <a:pt x="2432254" y="417600"/>
                  <a:pt x="2475345" y="429911"/>
                </a:cubicBezTo>
                <a:cubicBezTo>
                  <a:pt x="2644020" y="478102"/>
                  <a:pt x="2434167" y="415203"/>
                  <a:pt x="2604655" y="476092"/>
                </a:cubicBezTo>
                <a:cubicBezTo>
                  <a:pt x="2679709" y="502897"/>
                  <a:pt x="2675052" y="490581"/>
                  <a:pt x="2761673" y="513038"/>
                </a:cubicBezTo>
                <a:cubicBezTo>
                  <a:pt x="2814483" y="526730"/>
                  <a:pt x="2866317" y="543944"/>
                  <a:pt x="2918691" y="559220"/>
                </a:cubicBezTo>
                <a:cubicBezTo>
                  <a:pt x="2940208" y="565496"/>
                  <a:pt x="2961236" y="574007"/>
                  <a:pt x="2983345" y="577692"/>
                </a:cubicBezTo>
                <a:cubicBezTo>
                  <a:pt x="3001818" y="580771"/>
                  <a:pt x="3020595" y="582387"/>
                  <a:pt x="3038764" y="586929"/>
                </a:cubicBezTo>
                <a:cubicBezTo>
                  <a:pt x="3057655" y="591652"/>
                  <a:pt x="3075709" y="599244"/>
                  <a:pt x="3094182" y="605402"/>
                </a:cubicBezTo>
                <a:lnTo>
                  <a:pt x="3121891" y="614638"/>
                </a:lnTo>
                <a:lnTo>
                  <a:pt x="3149600" y="623874"/>
                </a:lnTo>
                <a:cubicBezTo>
                  <a:pt x="3186708" y="653561"/>
                  <a:pt x="3199906" y="667500"/>
                  <a:pt x="3241964" y="688529"/>
                </a:cubicBezTo>
                <a:cubicBezTo>
                  <a:pt x="3250672" y="692883"/>
                  <a:pt x="3260437" y="694686"/>
                  <a:pt x="3269673" y="697765"/>
                </a:cubicBezTo>
                <a:cubicBezTo>
                  <a:pt x="3298546" y="717014"/>
                  <a:pt x="3310138" y="725377"/>
                  <a:pt x="3343564" y="743947"/>
                </a:cubicBezTo>
                <a:cubicBezTo>
                  <a:pt x="3355600" y="750634"/>
                  <a:pt x="3369305" y="754417"/>
                  <a:pt x="3380509" y="762420"/>
                </a:cubicBezTo>
                <a:cubicBezTo>
                  <a:pt x="3412898" y="785556"/>
                  <a:pt x="3419700" y="813717"/>
                  <a:pt x="3445164" y="845547"/>
                </a:cubicBezTo>
                <a:lnTo>
                  <a:pt x="3519055" y="937911"/>
                </a:lnTo>
                <a:cubicBezTo>
                  <a:pt x="3535961" y="1005538"/>
                  <a:pt x="3515874" y="946995"/>
                  <a:pt x="3565236" y="1021038"/>
                </a:cubicBezTo>
                <a:cubicBezTo>
                  <a:pt x="3572873" y="1032494"/>
                  <a:pt x="3577022" y="1045947"/>
                  <a:pt x="3583709" y="1057983"/>
                </a:cubicBezTo>
                <a:cubicBezTo>
                  <a:pt x="3592427" y="1073676"/>
                  <a:pt x="3602700" y="1088472"/>
                  <a:pt x="3611418" y="1104165"/>
                </a:cubicBezTo>
                <a:cubicBezTo>
                  <a:pt x="3650478" y="1174473"/>
                  <a:pt x="3609658" y="1110762"/>
                  <a:pt x="3648364" y="1168820"/>
                </a:cubicBezTo>
                <a:cubicBezTo>
                  <a:pt x="3666063" y="1221920"/>
                  <a:pt x="3649438" y="1169680"/>
                  <a:pt x="3666836" y="1233474"/>
                </a:cubicBezTo>
                <a:cubicBezTo>
                  <a:pt x="3672734" y="1255098"/>
                  <a:pt x="3679873" y="1276384"/>
                  <a:pt x="3685309" y="1298129"/>
                </a:cubicBezTo>
                <a:cubicBezTo>
                  <a:pt x="3689116" y="1313359"/>
                  <a:pt x="3690414" y="1329165"/>
                  <a:pt x="3694545" y="1344311"/>
                </a:cubicBezTo>
                <a:cubicBezTo>
                  <a:pt x="3699668" y="1363097"/>
                  <a:pt x="3706860" y="1381256"/>
                  <a:pt x="3713018" y="1399729"/>
                </a:cubicBezTo>
                <a:cubicBezTo>
                  <a:pt x="3714473" y="1409913"/>
                  <a:pt x="3727649" y="1505716"/>
                  <a:pt x="3731491" y="1519802"/>
                </a:cubicBezTo>
                <a:cubicBezTo>
                  <a:pt x="3735853" y="1535797"/>
                  <a:pt x="3745088" y="1550137"/>
                  <a:pt x="3749964" y="1565983"/>
                </a:cubicBezTo>
                <a:cubicBezTo>
                  <a:pt x="3757430" y="1590249"/>
                  <a:pt x="3760408" y="1615788"/>
                  <a:pt x="3768436" y="1639874"/>
                </a:cubicBezTo>
                <a:cubicBezTo>
                  <a:pt x="3772790" y="1652936"/>
                  <a:pt x="3781317" y="1664238"/>
                  <a:pt x="3786909" y="1676820"/>
                </a:cubicBezTo>
                <a:cubicBezTo>
                  <a:pt x="3793643" y="1691971"/>
                  <a:pt x="3799806" y="1707388"/>
                  <a:pt x="3805382" y="1723002"/>
                </a:cubicBezTo>
                <a:cubicBezTo>
                  <a:pt x="3815206" y="1750508"/>
                  <a:pt x="3823855" y="1778420"/>
                  <a:pt x="3833091" y="1806129"/>
                </a:cubicBezTo>
                <a:cubicBezTo>
                  <a:pt x="3843298" y="1836751"/>
                  <a:pt x="3854451" y="1866743"/>
                  <a:pt x="3860800" y="1898492"/>
                </a:cubicBezTo>
                <a:cubicBezTo>
                  <a:pt x="3864473" y="1916856"/>
                  <a:pt x="3866957" y="1935438"/>
                  <a:pt x="3870036" y="1953911"/>
                </a:cubicBezTo>
                <a:cubicBezTo>
                  <a:pt x="3878624" y="2185769"/>
                  <a:pt x="3885839" y="2207687"/>
                  <a:pt x="3870036" y="2434202"/>
                </a:cubicBezTo>
                <a:cubicBezTo>
                  <a:pt x="3854794" y="2652678"/>
                  <a:pt x="3867318" y="2536080"/>
                  <a:pt x="3833091" y="2655874"/>
                </a:cubicBezTo>
                <a:cubicBezTo>
                  <a:pt x="3820601" y="2699589"/>
                  <a:pt x="3818643" y="2721477"/>
                  <a:pt x="3796145" y="2757474"/>
                </a:cubicBezTo>
                <a:cubicBezTo>
                  <a:pt x="3787986" y="2770528"/>
                  <a:pt x="3777672" y="2782105"/>
                  <a:pt x="3768436" y="2794420"/>
                </a:cubicBezTo>
                <a:cubicBezTo>
                  <a:pt x="3753448" y="2839385"/>
                  <a:pt x="3766439" y="2810147"/>
                  <a:pt x="3731491" y="2859074"/>
                </a:cubicBezTo>
                <a:cubicBezTo>
                  <a:pt x="3725039" y="2868107"/>
                  <a:pt x="3720125" y="2878255"/>
                  <a:pt x="3713018" y="2886783"/>
                </a:cubicBezTo>
                <a:cubicBezTo>
                  <a:pt x="3704656" y="2896818"/>
                  <a:pt x="3693146" y="2904042"/>
                  <a:pt x="3685309" y="2914492"/>
                </a:cubicBezTo>
                <a:cubicBezTo>
                  <a:pt x="3674538" y="2928854"/>
                  <a:pt x="3669283" y="2947044"/>
                  <a:pt x="3657600" y="2960674"/>
                </a:cubicBezTo>
                <a:cubicBezTo>
                  <a:pt x="3650376" y="2969102"/>
                  <a:pt x="3638653" y="2972332"/>
                  <a:pt x="3629891" y="2979147"/>
                </a:cubicBezTo>
                <a:cubicBezTo>
                  <a:pt x="3610910" y="2993910"/>
                  <a:pt x="3592346" y="3009243"/>
                  <a:pt x="3574473" y="3025329"/>
                </a:cubicBezTo>
                <a:cubicBezTo>
                  <a:pt x="3522909" y="3071736"/>
                  <a:pt x="3558373" y="3055325"/>
                  <a:pt x="3509818" y="3071511"/>
                </a:cubicBezTo>
                <a:cubicBezTo>
                  <a:pt x="3482109" y="3093062"/>
                  <a:pt x="3459284" y="3123128"/>
                  <a:pt x="3426691" y="3136165"/>
                </a:cubicBezTo>
                <a:cubicBezTo>
                  <a:pt x="3411297" y="3142323"/>
                  <a:pt x="3396356" y="3149762"/>
                  <a:pt x="3380509" y="3154638"/>
                </a:cubicBezTo>
                <a:cubicBezTo>
                  <a:pt x="3309375" y="3176526"/>
                  <a:pt x="3326024" y="3164679"/>
                  <a:pt x="3278909" y="3182347"/>
                </a:cubicBezTo>
                <a:cubicBezTo>
                  <a:pt x="3263385" y="3188169"/>
                  <a:pt x="3248456" y="3195577"/>
                  <a:pt x="3232727" y="3200820"/>
                </a:cubicBezTo>
                <a:cubicBezTo>
                  <a:pt x="3220684" y="3204834"/>
                  <a:pt x="3207825" y="3206042"/>
                  <a:pt x="3195782" y="3210056"/>
                </a:cubicBezTo>
                <a:cubicBezTo>
                  <a:pt x="3180053" y="3215299"/>
                  <a:pt x="3165481" y="3223765"/>
                  <a:pt x="3149600" y="3228529"/>
                </a:cubicBezTo>
                <a:cubicBezTo>
                  <a:pt x="3134563" y="3233040"/>
                  <a:pt x="3118564" y="3233634"/>
                  <a:pt x="3103418" y="3237765"/>
                </a:cubicBezTo>
                <a:cubicBezTo>
                  <a:pt x="3084632" y="3242888"/>
                  <a:pt x="3067094" y="3252419"/>
                  <a:pt x="3048000" y="3256238"/>
                </a:cubicBezTo>
                <a:cubicBezTo>
                  <a:pt x="3005305" y="3264777"/>
                  <a:pt x="2961195" y="3265266"/>
                  <a:pt x="2918691" y="3274711"/>
                </a:cubicBezTo>
                <a:cubicBezTo>
                  <a:pt x="2890982" y="3280868"/>
                  <a:pt x="2863398" y="3287616"/>
                  <a:pt x="2835564" y="3293183"/>
                </a:cubicBezTo>
                <a:cubicBezTo>
                  <a:pt x="2801811" y="3299934"/>
                  <a:pt x="2767648" y="3304565"/>
                  <a:pt x="2733964" y="3311656"/>
                </a:cubicBezTo>
                <a:cubicBezTo>
                  <a:pt x="2709120" y="3316886"/>
                  <a:pt x="2684339" y="3322663"/>
                  <a:pt x="2660073" y="3330129"/>
                </a:cubicBezTo>
                <a:cubicBezTo>
                  <a:pt x="2644226" y="3335005"/>
                  <a:pt x="2630046" y="3344874"/>
                  <a:pt x="2613891" y="3348602"/>
                </a:cubicBezTo>
                <a:cubicBezTo>
                  <a:pt x="2589705" y="3354183"/>
                  <a:pt x="2564604" y="3354558"/>
                  <a:pt x="2540000" y="3357838"/>
                </a:cubicBezTo>
                <a:cubicBezTo>
                  <a:pt x="2518421" y="3360715"/>
                  <a:pt x="2496764" y="3363180"/>
                  <a:pt x="2475345" y="3367074"/>
                </a:cubicBezTo>
                <a:cubicBezTo>
                  <a:pt x="2462856" y="3369345"/>
                  <a:pt x="2450889" y="3374040"/>
                  <a:pt x="2438400" y="3376311"/>
                </a:cubicBezTo>
                <a:cubicBezTo>
                  <a:pt x="2416981" y="3380205"/>
                  <a:pt x="2395297" y="3382468"/>
                  <a:pt x="2373745" y="3385547"/>
                </a:cubicBezTo>
                <a:lnTo>
                  <a:pt x="1348509" y="3376311"/>
                </a:lnTo>
                <a:cubicBezTo>
                  <a:pt x="1232702" y="3373440"/>
                  <a:pt x="1290241" y="3362337"/>
                  <a:pt x="1228436" y="3348602"/>
                </a:cubicBezTo>
                <a:cubicBezTo>
                  <a:pt x="1210154" y="3344539"/>
                  <a:pt x="1191382" y="3343038"/>
                  <a:pt x="1173018" y="3339365"/>
                </a:cubicBezTo>
                <a:cubicBezTo>
                  <a:pt x="1160571" y="3336875"/>
                  <a:pt x="1148520" y="3332619"/>
                  <a:pt x="1136073" y="3330129"/>
                </a:cubicBezTo>
                <a:cubicBezTo>
                  <a:pt x="1117709" y="3326456"/>
                  <a:pt x="1098937" y="3324955"/>
                  <a:pt x="1080655" y="3320892"/>
                </a:cubicBezTo>
                <a:cubicBezTo>
                  <a:pt x="1071151" y="3318780"/>
                  <a:pt x="1062391" y="3314017"/>
                  <a:pt x="1052945" y="3311656"/>
                </a:cubicBezTo>
                <a:cubicBezTo>
                  <a:pt x="1037715" y="3307849"/>
                  <a:pt x="1022158" y="3305499"/>
                  <a:pt x="1006764" y="3302420"/>
                </a:cubicBezTo>
                <a:cubicBezTo>
                  <a:pt x="879792" y="3238934"/>
                  <a:pt x="1083063" y="3336042"/>
                  <a:pt x="914400" y="3274711"/>
                </a:cubicBezTo>
                <a:cubicBezTo>
                  <a:pt x="768595" y="3221692"/>
                  <a:pt x="961168" y="3265593"/>
                  <a:pt x="822036" y="3237765"/>
                </a:cubicBezTo>
                <a:cubicBezTo>
                  <a:pt x="803563" y="3225450"/>
                  <a:pt x="786475" y="3210749"/>
                  <a:pt x="766618" y="3200820"/>
                </a:cubicBezTo>
                <a:cubicBezTo>
                  <a:pt x="754303" y="3194662"/>
                  <a:pt x="741480" y="3189431"/>
                  <a:pt x="729673" y="3182347"/>
                </a:cubicBezTo>
                <a:cubicBezTo>
                  <a:pt x="650275" y="3134708"/>
                  <a:pt x="702280" y="3154744"/>
                  <a:pt x="646545" y="3136165"/>
                </a:cubicBezTo>
                <a:cubicBezTo>
                  <a:pt x="640388" y="3126929"/>
                  <a:pt x="636741" y="3115390"/>
                  <a:pt x="628073" y="3108456"/>
                </a:cubicBezTo>
                <a:cubicBezTo>
                  <a:pt x="620471" y="3102374"/>
                  <a:pt x="609072" y="3103574"/>
                  <a:pt x="600364" y="3099220"/>
                </a:cubicBezTo>
                <a:cubicBezTo>
                  <a:pt x="590435" y="3094256"/>
                  <a:pt x="581417" y="3087562"/>
                  <a:pt x="572655" y="3080747"/>
                </a:cubicBezTo>
                <a:cubicBezTo>
                  <a:pt x="481818" y="3010096"/>
                  <a:pt x="554001" y="3056624"/>
                  <a:pt x="471055" y="3006856"/>
                </a:cubicBezTo>
                <a:cubicBezTo>
                  <a:pt x="450336" y="2980957"/>
                  <a:pt x="424102" y="2944681"/>
                  <a:pt x="397164" y="2923729"/>
                </a:cubicBezTo>
                <a:cubicBezTo>
                  <a:pt x="382993" y="2912707"/>
                  <a:pt x="364687" y="2907616"/>
                  <a:pt x="350982" y="2896020"/>
                </a:cubicBezTo>
                <a:cubicBezTo>
                  <a:pt x="324391" y="2873520"/>
                  <a:pt x="304050" y="2844186"/>
                  <a:pt x="277091" y="2822129"/>
                </a:cubicBezTo>
                <a:cubicBezTo>
                  <a:pt x="214567" y="2770973"/>
                  <a:pt x="130257" y="2713188"/>
                  <a:pt x="92364" y="2637402"/>
                </a:cubicBezTo>
                <a:cubicBezTo>
                  <a:pt x="59802" y="2572279"/>
                  <a:pt x="85854" y="2628736"/>
                  <a:pt x="55418" y="2545038"/>
                </a:cubicBezTo>
                <a:cubicBezTo>
                  <a:pt x="48636" y="2526387"/>
                  <a:pt x="33200" y="2493110"/>
                  <a:pt x="27709" y="2471147"/>
                </a:cubicBezTo>
                <a:cubicBezTo>
                  <a:pt x="23902" y="2455917"/>
                  <a:pt x="21054" y="2440450"/>
                  <a:pt x="18473" y="2424965"/>
                </a:cubicBezTo>
                <a:cubicBezTo>
                  <a:pt x="8261" y="2363695"/>
                  <a:pt x="6568" y="2333628"/>
                  <a:pt x="0" y="2267947"/>
                </a:cubicBezTo>
                <a:cubicBezTo>
                  <a:pt x="3079" y="2184820"/>
                  <a:pt x="4204" y="2101597"/>
                  <a:pt x="9236" y="2018565"/>
                </a:cubicBezTo>
                <a:cubicBezTo>
                  <a:pt x="11047" y="1988677"/>
                  <a:pt x="20379" y="1955523"/>
                  <a:pt x="27709" y="1926202"/>
                </a:cubicBezTo>
                <a:cubicBezTo>
                  <a:pt x="30894" y="1900723"/>
                  <a:pt x="31942" y="1853081"/>
                  <a:pt x="46182" y="1824602"/>
                </a:cubicBezTo>
                <a:cubicBezTo>
                  <a:pt x="51147" y="1814673"/>
                  <a:pt x="58497" y="1806129"/>
                  <a:pt x="64655" y="1796892"/>
                </a:cubicBezTo>
                <a:cubicBezTo>
                  <a:pt x="67734" y="1775341"/>
                  <a:pt x="67007" y="1752891"/>
                  <a:pt x="73891" y="1732238"/>
                </a:cubicBezTo>
                <a:cubicBezTo>
                  <a:pt x="79568" y="1715207"/>
                  <a:pt x="93004" y="1701816"/>
                  <a:pt x="101600" y="1686056"/>
                </a:cubicBezTo>
                <a:cubicBezTo>
                  <a:pt x="111490" y="1667925"/>
                  <a:pt x="121365" y="1649702"/>
                  <a:pt x="129309" y="1630638"/>
                </a:cubicBezTo>
                <a:cubicBezTo>
                  <a:pt x="136798" y="1612664"/>
                  <a:pt x="138121" y="1592126"/>
                  <a:pt x="147782" y="1575220"/>
                </a:cubicBezTo>
                <a:cubicBezTo>
                  <a:pt x="160097" y="1553668"/>
                  <a:pt x="173626" y="1532767"/>
                  <a:pt x="184727" y="1510565"/>
                </a:cubicBezTo>
                <a:cubicBezTo>
                  <a:pt x="189081" y="1501857"/>
                  <a:pt x="190129" y="1491805"/>
                  <a:pt x="193964" y="1482856"/>
                </a:cubicBezTo>
                <a:cubicBezTo>
                  <a:pt x="199388" y="1470201"/>
                  <a:pt x="207012" y="1458566"/>
                  <a:pt x="212436" y="1445911"/>
                </a:cubicBezTo>
                <a:cubicBezTo>
                  <a:pt x="216271" y="1436962"/>
                  <a:pt x="217644" y="1427065"/>
                  <a:pt x="221673" y="1418202"/>
                </a:cubicBezTo>
                <a:cubicBezTo>
                  <a:pt x="233068" y="1393133"/>
                  <a:pt x="246303" y="1368941"/>
                  <a:pt x="258618" y="1344311"/>
                </a:cubicBezTo>
                <a:cubicBezTo>
                  <a:pt x="264776" y="1331996"/>
                  <a:pt x="269453" y="1318821"/>
                  <a:pt x="277091" y="1307365"/>
                </a:cubicBezTo>
                <a:cubicBezTo>
                  <a:pt x="283249" y="1298129"/>
                  <a:pt x="290600" y="1289585"/>
                  <a:pt x="295564" y="1279656"/>
                </a:cubicBezTo>
                <a:cubicBezTo>
                  <a:pt x="302979" y="1264827"/>
                  <a:pt x="306621" y="1248303"/>
                  <a:pt x="314036" y="1233474"/>
                </a:cubicBezTo>
                <a:cubicBezTo>
                  <a:pt x="319000" y="1223545"/>
                  <a:pt x="326626" y="1215178"/>
                  <a:pt x="332509" y="1205765"/>
                </a:cubicBezTo>
                <a:cubicBezTo>
                  <a:pt x="342024" y="1190541"/>
                  <a:pt x="350260" y="1174520"/>
                  <a:pt x="360218" y="1159583"/>
                </a:cubicBezTo>
                <a:cubicBezTo>
                  <a:pt x="368757" y="1146775"/>
                  <a:pt x="378979" y="1135164"/>
                  <a:pt x="387927" y="1122638"/>
                </a:cubicBezTo>
                <a:cubicBezTo>
                  <a:pt x="436944" y="1054015"/>
                  <a:pt x="364643" y="1147127"/>
                  <a:pt x="443345" y="1048747"/>
                </a:cubicBezTo>
                <a:cubicBezTo>
                  <a:pt x="460975" y="960603"/>
                  <a:pt x="436629" y="1037923"/>
                  <a:pt x="480291" y="974856"/>
                </a:cubicBezTo>
                <a:cubicBezTo>
                  <a:pt x="523215" y="912854"/>
                  <a:pt x="532082" y="895243"/>
                  <a:pt x="554182" y="836311"/>
                </a:cubicBezTo>
                <a:cubicBezTo>
                  <a:pt x="557601" y="827195"/>
                  <a:pt x="558802" y="817174"/>
                  <a:pt x="563418" y="808602"/>
                </a:cubicBezTo>
                <a:cubicBezTo>
                  <a:pt x="580440" y="776989"/>
                  <a:pt x="618836" y="716238"/>
                  <a:pt x="618836" y="716238"/>
                </a:cubicBezTo>
                <a:cubicBezTo>
                  <a:pt x="632427" y="648286"/>
                  <a:pt x="619365" y="683118"/>
                  <a:pt x="665018" y="614638"/>
                </a:cubicBezTo>
                <a:lnTo>
                  <a:pt x="665018" y="614638"/>
                </a:lnTo>
                <a:cubicBezTo>
                  <a:pt x="677766" y="576398"/>
                  <a:pt x="668855" y="595030"/>
                  <a:pt x="692727" y="559220"/>
                </a:cubicBezTo>
                <a:cubicBezTo>
                  <a:pt x="708643" y="495560"/>
                  <a:pt x="696288" y="533626"/>
                  <a:pt x="738909" y="448383"/>
                </a:cubicBezTo>
                <a:cubicBezTo>
                  <a:pt x="745067" y="436068"/>
                  <a:pt x="749744" y="422894"/>
                  <a:pt x="757382" y="411438"/>
                </a:cubicBezTo>
                <a:cubicBezTo>
                  <a:pt x="774047" y="386441"/>
                  <a:pt x="782607" y="376085"/>
                  <a:pt x="794327" y="346783"/>
                </a:cubicBezTo>
                <a:cubicBezTo>
                  <a:pt x="794337" y="346758"/>
                  <a:pt x="817413" y="277523"/>
                  <a:pt x="822036" y="263656"/>
                </a:cubicBezTo>
                <a:cubicBezTo>
                  <a:pt x="825115" y="254420"/>
                  <a:pt x="825873" y="244048"/>
                  <a:pt x="831273" y="235947"/>
                </a:cubicBezTo>
                <a:cubicBezTo>
                  <a:pt x="853484" y="202629"/>
                  <a:pt x="867199" y="178130"/>
                  <a:pt x="905164" y="152820"/>
                </a:cubicBezTo>
                <a:cubicBezTo>
                  <a:pt x="914400" y="146662"/>
                  <a:pt x="922944" y="139311"/>
                  <a:pt x="932873" y="134347"/>
                </a:cubicBezTo>
                <a:cubicBezTo>
                  <a:pt x="941581" y="129993"/>
                  <a:pt x="951346" y="128190"/>
                  <a:pt x="960582" y="125111"/>
                </a:cubicBezTo>
                <a:cubicBezTo>
                  <a:pt x="969818" y="118953"/>
                  <a:pt x="978147" y="111147"/>
                  <a:pt x="988291" y="106638"/>
                </a:cubicBezTo>
                <a:cubicBezTo>
                  <a:pt x="1032203" y="87121"/>
                  <a:pt x="1052656" y="86674"/>
                  <a:pt x="1099127" y="78929"/>
                </a:cubicBezTo>
                <a:cubicBezTo>
                  <a:pt x="1108363" y="75850"/>
                  <a:pt x="1117391" y="72053"/>
                  <a:pt x="1126836" y="69692"/>
                </a:cubicBezTo>
                <a:cubicBezTo>
                  <a:pt x="1178579" y="56756"/>
                  <a:pt x="1217571" y="55446"/>
                  <a:pt x="1274618" y="51220"/>
                </a:cubicBezTo>
                <a:cubicBezTo>
                  <a:pt x="1323840" y="47574"/>
                  <a:pt x="1373139" y="45062"/>
                  <a:pt x="1422400" y="41983"/>
                </a:cubicBezTo>
                <a:cubicBezTo>
                  <a:pt x="1434715" y="38904"/>
                  <a:pt x="1446824" y="34834"/>
                  <a:pt x="1459345" y="32747"/>
                </a:cubicBezTo>
                <a:cubicBezTo>
                  <a:pt x="1655832" y="0"/>
                  <a:pt x="1930556" y="30245"/>
                  <a:pt x="2078182" y="32747"/>
                </a:cubicBezTo>
                <a:cubicBezTo>
                  <a:pt x="2112049" y="35826"/>
                  <a:pt x="2145842" y="39862"/>
                  <a:pt x="2179782" y="41983"/>
                </a:cubicBezTo>
                <a:cubicBezTo>
                  <a:pt x="2353683" y="52852"/>
                  <a:pt x="2346517" y="46428"/>
                  <a:pt x="2493818" y="60456"/>
                </a:cubicBezTo>
                <a:cubicBezTo>
                  <a:pt x="2518528" y="62809"/>
                  <a:pt x="2543051" y="66847"/>
                  <a:pt x="2567709" y="69692"/>
                </a:cubicBezTo>
                <a:cubicBezTo>
                  <a:pt x="2843370" y="101499"/>
                  <a:pt x="2640914" y="76533"/>
                  <a:pt x="2807855" y="97402"/>
                </a:cubicBezTo>
                <a:cubicBezTo>
                  <a:pt x="2817091" y="100481"/>
                  <a:pt x="2826119" y="104277"/>
                  <a:pt x="2835564" y="106638"/>
                </a:cubicBezTo>
                <a:cubicBezTo>
                  <a:pt x="2871576" y="115641"/>
                  <a:pt x="2909911" y="119898"/>
                  <a:pt x="2946400" y="125111"/>
                </a:cubicBezTo>
                <a:cubicBezTo>
                  <a:pt x="3039550" y="156160"/>
                  <a:pt x="2895040" y="108779"/>
                  <a:pt x="3011055" y="143583"/>
                </a:cubicBezTo>
                <a:cubicBezTo>
                  <a:pt x="3029706" y="149178"/>
                  <a:pt x="3048000" y="155898"/>
                  <a:pt x="3066473" y="162056"/>
                </a:cubicBezTo>
                <a:lnTo>
                  <a:pt x="3094182" y="171292"/>
                </a:lnTo>
                <a:cubicBezTo>
                  <a:pt x="3173583" y="224227"/>
                  <a:pt x="3073128" y="160766"/>
                  <a:pt x="3149600" y="199002"/>
                </a:cubicBezTo>
                <a:cubicBezTo>
                  <a:pt x="3213384" y="230894"/>
                  <a:pt x="3137365" y="207487"/>
                  <a:pt x="3214255" y="226711"/>
                </a:cubicBezTo>
                <a:cubicBezTo>
                  <a:pt x="3223491" y="235947"/>
                  <a:pt x="3231096" y="247174"/>
                  <a:pt x="3241964" y="254420"/>
                </a:cubicBezTo>
                <a:cubicBezTo>
                  <a:pt x="3250065" y="259820"/>
                  <a:pt x="3260724" y="259821"/>
                  <a:pt x="3269673" y="263656"/>
                </a:cubicBezTo>
                <a:cubicBezTo>
                  <a:pt x="3282328" y="269080"/>
                  <a:pt x="3295414" y="274126"/>
                  <a:pt x="3306618" y="282129"/>
                </a:cubicBezTo>
                <a:cubicBezTo>
                  <a:pt x="3367154" y="325370"/>
                  <a:pt x="3302599" y="299262"/>
                  <a:pt x="3362036" y="319074"/>
                </a:cubicBezTo>
                <a:cubicBezTo>
                  <a:pt x="3386514" y="343552"/>
                  <a:pt x="3412201" y="376483"/>
                  <a:pt x="3445164" y="392965"/>
                </a:cubicBezTo>
                <a:cubicBezTo>
                  <a:pt x="3453872" y="397319"/>
                  <a:pt x="3463637" y="399123"/>
                  <a:pt x="3472873" y="402202"/>
                </a:cubicBezTo>
                <a:cubicBezTo>
                  <a:pt x="3479030" y="411438"/>
                  <a:pt x="3482817" y="422805"/>
                  <a:pt x="3491345" y="429911"/>
                </a:cubicBezTo>
                <a:cubicBezTo>
                  <a:pt x="3501923" y="438726"/>
                  <a:pt x="3516484" y="441299"/>
                  <a:pt x="3528291" y="448383"/>
                </a:cubicBezTo>
                <a:cubicBezTo>
                  <a:pt x="3547329" y="459806"/>
                  <a:pt x="3565236" y="473014"/>
                  <a:pt x="3583709" y="485329"/>
                </a:cubicBezTo>
                <a:lnTo>
                  <a:pt x="3611418" y="503802"/>
                </a:lnTo>
                <a:cubicBezTo>
                  <a:pt x="3617576" y="513038"/>
                  <a:pt x="3622041" y="523662"/>
                  <a:pt x="3629891" y="531511"/>
                </a:cubicBezTo>
                <a:cubicBezTo>
                  <a:pt x="3637740" y="539360"/>
                  <a:pt x="3650666" y="541315"/>
                  <a:pt x="3657600" y="549983"/>
                </a:cubicBezTo>
                <a:cubicBezTo>
                  <a:pt x="3708589" y="613719"/>
                  <a:pt x="3615132" y="543222"/>
                  <a:pt x="3694545" y="596165"/>
                </a:cubicBezTo>
                <a:cubicBezTo>
                  <a:pt x="3700703" y="605401"/>
                  <a:pt x="3707702" y="614129"/>
                  <a:pt x="3713018" y="623874"/>
                </a:cubicBezTo>
                <a:cubicBezTo>
                  <a:pt x="3726205" y="648049"/>
                  <a:pt x="3733442" y="675735"/>
                  <a:pt x="3749964" y="697765"/>
                </a:cubicBezTo>
                <a:lnTo>
                  <a:pt x="3777673" y="734711"/>
                </a:lnTo>
                <a:cubicBezTo>
                  <a:pt x="3799633" y="800593"/>
                  <a:pt x="3768495" y="720946"/>
                  <a:pt x="3814618" y="790129"/>
                </a:cubicBezTo>
                <a:cubicBezTo>
                  <a:pt x="3820019" y="798230"/>
                  <a:pt x="3820020" y="808889"/>
                  <a:pt x="3823855" y="817838"/>
                </a:cubicBezTo>
                <a:cubicBezTo>
                  <a:pt x="3837919" y="850653"/>
                  <a:pt x="3842246" y="854662"/>
                  <a:pt x="3860800" y="882492"/>
                </a:cubicBezTo>
                <a:cubicBezTo>
                  <a:pt x="3863879" y="894807"/>
                  <a:pt x="3865036" y="907770"/>
                  <a:pt x="3870036" y="919438"/>
                </a:cubicBezTo>
                <a:cubicBezTo>
                  <a:pt x="3874409" y="929641"/>
                  <a:pt x="3885319" y="936514"/>
                  <a:pt x="3888509" y="947147"/>
                </a:cubicBezTo>
                <a:cubicBezTo>
                  <a:pt x="3894765" y="967999"/>
                  <a:pt x="3895466" y="990151"/>
                  <a:pt x="3897745" y="1011802"/>
                </a:cubicBezTo>
                <a:cubicBezTo>
                  <a:pt x="3925467" y="1275154"/>
                  <a:pt x="3885518" y="948071"/>
                  <a:pt x="3916218" y="1270420"/>
                </a:cubicBezTo>
                <a:cubicBezTo>
                  <a:pt x="3917706" y="1286048"/>
                  <a:pt x="3922049" y="1301277"/>
                  <a:pt x="3925455" y="1316602"/>
                </a:cubicBezTo>
                <a:cubicBezTo>
                  <a:pt x="3934763" y="1358486"/>
                  <a:pt x="3937811" y="1362905"/>
                  <a:pt x="3953164" y="1408965"/>
                </a:cubicBezTo>
                <a:cubicBezTo>
                  <a:pt x="3956243" y="1418201"/>
                  <a:pt x="3958046" y="1427966"/>
                  <a:pt x="3962400" y="1436674"/>
                </a:cubicBezTo>
                <a:cubicBezTo>
                  <a:pt x="3974715" y="1461304"/>
                  <a:pt x="3984070" y="1487653"/>
                  <a:pt x="3999345" y="1510565"/>
                </a:cubicBezTo>
                <a:cubicBezTo>
                  <a:pt x="4005503" y="1519801"/>
                  <a:pt x="4013309" y="1528130"/>
                  <a:pt x="4017818" y="1538274"/>
                </a:cubicBezTo>
                <a:cubicBezTo>
                  <a:pt x="4061787" y="1637202"/>
                  <a:pt x="4012956" y="1558689"/>
                  <a:pt x="4054764" y="1621402"/>
                </a:cubicBezTo>
                <a:cubicBezTo>
                  <a:pt x="4064649" y="1660941"/>
                  <a:pt x="4065417" y="1661526"/>
                  <a:pt x="4073236" y="1704529"/>
                </a:cubicBezTo>
                <a:cubicBezTo>
                  <a:pt x="4076586" y="1722954"/>
                  <a:pt x="4078549" y="1741635"/>
                  <a:pt x="4082473" y="1759947"/>
                </a:cubicBezTo>
                <a:cubicBezTo>
                  <a:pt x="4087793" y="1784772"/>
                  <a:pt x="4092916" y="1809753"/>
                  <a:pt x="4100945" y="1833838"/>
                </a:cubicBezTo>
                <a:cubicBezTo>
                  <a:pt x="4104024" y="1843074"/>
                  <a:pt x="4107820" y="1852102"/>
                  <a:pt x="4110182" y="1861547"/>
                </a:cubicBezTo>
                <a:cubicBezTo>
                  <a:pt x="4110929" y="1864534"/>
                  <a:pt x="4110182" y="1867704"/>
                  <a:pt x="4110182" y="1870783"/>
                </a:cubicBezTo>
              </a:path>
            </a:pathLst>
          </a:cu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frotter</a:t>
            </a:r>
            <a:endParaRPr lang="en-US" dirty="0"/>
          </a:p>
        </p:txBody>
      </p:sp>
      <p:pic>
        <p:nvPicPr>
          <p:cNvPr id="4" name="Content Placeholder 3" descr="frotter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376612" y="3172619"/>
            <a:ext cx="2390775" cy="1914525"/>
          </a:xfrm>
        </p:spPr>
      </p:pic>
      <p:sp>
        <p:nvSpPr>
          <p:cNvPr id="5" name="Freeform 4"/>
          <p:cNvSpPr/>
          <p:nvPr/>
        </p:nvSpPr>
        <p:spPr>
          <a:xfrm>
            <a:off x="2438400" y="2202453"/>
            <a:ext cx="4110929" cy="3385547"/>
          </a:xfrm>
          <a:custGeom>
            <a:avLst/>
            <a:gdLst>
              <a:gd name="connsiteX0" fmla="*/ 3749964 w 4110929"/>
              <a:gd name="connsiteY0" fmla="*/ 2092456 h 3385547"/>
              <a:gd name="connsiteX1" fmla="*/ 3722255 w 4110929"/>
              <a:gd name="connsiteY1" fmla="*/ 2194056 h 3385547"/>
              <a:gd name="connsiteX2" fmla="*/ 3713018 w 4110929"/>
              <a:gd name="connsiteY2" fmla="*/ 2240238 h 3385547"/>
              <a:gd name="connsiteX3" fmla="*/ 3676073 w 4110929"/>
              <a:gd name="connsiteY3" fmla="*/ 2314129 h 3385547"/>
              <a:gd name="connsiteX4" fmla="*/ 3657600 w 4110929"/>
              <a:gd name="connsiteY4" fmla="*/ 2369547 h 3385547"/>
              <a:gd name="connsiteX5" fmla="*/ 3574473 w 4110929"/>
              <a:gd name="connsiteY5" fmla="*/ 2498856 h 3385547"/>
              <a:gd name="connsiteX6" fmla="*/ 3565236 w 4110929"/>
              <a:gd name="connsiteY6" fmla="*/ 2526565 h 3385547"/>
              <a:gd name="connsiteX7" fmla="*/ 3537527 w 4110929"/>
              <a:gd name="connsiteY7" fmla="*/ 2545038 h 3385547"/>
              <a:gd name="connsiteX8" fmla="*/ 3509818 w 4110929"/>
              <a:gd name="connsiteY8" fmla="*/ 2572747 h 3385547"/>
              <a:gd name="connsiteX9" fmla="*/ 3454400 w 4110929"/>
              <a:gd name="connsiteY9" fmla="*/ 2618929 h 3385547"/>
              <a:gd name="connsiteX10" fmla="*/ 3426691 w 4110929"/>
              <a:gd name="connsiteY10" fmla="*/ 2637402 h 3385547"/>
              <a:gd name="connsiteX11" fmla="*/ 3389745 w 4110929"/>
              <a:gd name="connsiteY11" fmla="*/ 2674347 h 3385547"/>
              <a:gd name="connsiteX12" fmla="*/ 3343564 w 4110929"/>
              <a:gd name="connsiteY12" fmla="*/ 2702056 h 3385547"/>
              <a:gd name="connsiteX13" fmla="*/ 3315855 w 4110929"/>
              <a:gd name="connsiteY13" fmla="*/ 2720529 h 3385547"/>
              <a:gd name="connsiteX14" fmla="*/ 3205018 w 4110929"/>
              <a:gd name="connsiteY14" fmla="*/ 2803656 h 3385547"/>
              <a:gd name="connsiteX15" fmla="*/ 3084945 w 4110929"/>
              <a:gd name="connsiteY15" fmla="*/ 2859074 h 3385547"/>
              <a:gd name="connsiteX16" fmla="*/ 3048000 w 4110929"/>
              <a:gd name="connsiteY16" fmla="*/ 2886783 h 3385547"/>
              <a:gd name="connsiteX17" fmla="*/ 2992582 w 4110929"/>
              <a:gd name="connsiteY17" fmla="*/ 2914492 h 3385547"/>
              <a:gd name="connsiteX18" fmla="*/ 2946400 w 4110929"/>
              <a:gd name="connsiteY18" fmla="*/ 2942202 h 3385547"/>
              <a:gd name="connsiteX19" fmla="*/ 2900218 w 4110929"/>
              <a:gd name="connsiteY19" fmla="*/ 2960674 h 3385547"/>
              <a:gd name="connsiteX20" fmla="*/ 2807855 w 4110929"/>
              <a:gd name="connsiteY20" fmla="*/ 3006856 h 3385547"/>
              <a:gd name="connsiteX21" fmla="*/ 2706255 w 4110929"/>
              <a:gd name="connsiteY21" fmla="*/ 3043802 h 3385547"/>
              <a:gd name="connsiteX22" fmla="*/ 2650836 w 4110929"/>
              <a:gd name="connsiteY22" fmla="*/ 3071511 h 3385547"/>
              <a:gd name="connsiteX23" fmla="*/ 2586182 w 4110929"/>
              <a:gd name="connsiteY23" fmla="*/ 3089983 h 3385547"/>
              <a:gd name="connsiteX24" fmla="*/ 2512291 w 4110929"/>
              <a:gd name="connsiteY24" fmla="*/ 3126929 h 3385547"/>
              <a:gd name="connsiteX25" fmla="*/ 2456873 w 4110929"/>
              <a:gd name="connsiteY25" fmla="*/ 3145402 h 3385547"/>
              <a:gd name="connsiteX26" fmla="*/ 2410691 w 4110929"/>
              <a:gd name="connsiteY26" fmla="*/ 3163874 h 3385547"/>
              <a:gd name="connsiteX27" fmla="*/ 2309091 w 4110929"/>
              <a:gd name="connsiteY27" fmla="*/ 3182347 h 3385547"/>
              <a:gd name="connsiteX28" fmla="*/ 2161309 w 4110929"/>
              <a:gd name="connsiteY28" fmla="*/ 3210056 h 3385547"/>
              <a:gd name="connsiteX29" fmla="*/ 1681018 w 4110929"/>
              <a:gd name="connsiteY29" fmla="*/ 3210056 h 3385547"/>
              <a:gd name="connsiteX30" fmla="*/ 1616364 w 4110929"/>
              <a:gd name="connsiteY30" fmla="*/ 3200820 h 3385547"/>
              <a:gd name="connsiteX31" fmla="*/ 1477818 w 4110929"/>
              <a:gd name="connsiteY31" fmla="*/ 3173111 h 3385547"/>
              <a:gd name="connsiteX32" fmla="*/ 1403927 w 4110929"/>
              <a:gd name="connsiteY32" fmla="*/ 3145402 h 3385547"/>
              <a:gd name="connsiteX33" fmla="*/ 1339273 w 4110929"/>
              <a:gd name="connsiteY33" fmla="*/ 3126929 h 3385547"/>
              <a:gd name="connsiteX34" fmla="*/ 1283855 w 4110929"/>
              <a:gd name="connsiteY34" fmla="*/ 3099220 h 3385547"/>
              <a:gd name="connsiteX35" fmla="*/ 1209964 w 4110929"/>
              <a:gd name="connsiteY35" fmla="*/ 3080747 h 3385547"/>
              <a:gd name="connsiteX36" fmla="*/ 1145309 w 4110929"/>
              <a:gd name="connsiteY36" fmla="*/ 3053038 h 3385547"/>
              <a:gd name="connsiteX37" fmla="*/ 1089891 w 4110929"/>
              <a:gd name="connsiteY37" fmla="*/ 3034565 h 3385547"/>
              <a:gd name="connsiteX38" fmla="*/ 1062182 w 4110929"/>
              <a:gd name="connsiteY38" fmla="*/ 3006856 h 3385547"/>
              <a:gd name="connsiteX39" fmla="*/ 969818 w 4110929"/>
              <a:gd name="connsiteY39" fmla="*/ 2969911 h 3385547"/>
              <a:gd name="connsiteX40" fmla="*/ 951345 w 4110929"/>
              <a:gd name="connsiteY40" fmla="*/ 2942202 h 3385547"/>
              <a:gd name="connsiteX41" fmla="*/ 923636 w 4110929"/>
              <a:gd name="connsiteY41" fmla="*/ 2905256 h 3385547"/>
              <a:gd name="connsiteX42" fmla="*/ 895927 w 4110929"/>
              <a:gd name="connsiteY42" fmla="*/ 2831365 h 3385547"/>
              <a:gd name="connsiteX43" fmla="*/ 849745 w 4110929"/>
              <a:gd name="connsiteY43" fmla="*/ 2729765 h 3385547"/>
              <a:gd name="connsiteX44" fmla="*/ 766618 w 4110929"/>
              <a:gd name="connsiteY44" fmla="*/ 2572747 h 3385547"/>
              <a:gd name="connsiteX45" fmla="*/ 729673 w 4110929"/>
              <a:gd name="connsiteY45" fmla="*/ 2526565 h 3385547"/>
              <a:gd name="connsiteX46" fmla="*/ 692727 w 4110929"/>
              <a:gd name="connsiteY46" fmla="*/ 2452674 h 3385547"/>
              <a:gd name="connsiteX47" fmla="*/ 665018 w 4110929"/>
              <a:gd name="connsiteY47" fmla="*/ 2424965 h 3385547"/>
              <a:gd name="connsiteX48" fmla="*/ 637309 w 4110929"/>
              <a:gd name="connsiteY48" fmla="*/ 2314129 h 3385547"/>
              <a:gd name="connsiteX49" fmla="*/ 609600 w 4110929"/>
              <a:gd name="connsiteY49" fmla="*/ 2231002 h 3385547"/>
              <a:gd name="connsiteX50" fmla="*/ 600364 w 4110929"/>
              <a:gd name="connsiteY50" fmla="*/ 2203292 h 3385547"/>
              <a:gd name="connsiteX51" fmla="*/ 581891 w 4110929"/>
              <a:gd name="connsiteY51" fmla="*/ 2092456 h 3385547"/>
              <a:gd name="connsiteX52" fmla="*/ 572655 w 4110929"/>
              <a:gd name="connsiteY52" fmla="*/ 2046274 h 3385547"/>
              <a:gd name="connsiteX53" fmla="*/ 563418 w 4110929"/>
              <a:gd name="connsiteY53" fmla="*/ 1990856 h 3385547"/>
              <a:gd name="connsiteX54" fmla="*/ 572655 w 4110929"/>
              <a:gd name="connsiteY54" fmla="*/ 1529038 h 3385547"/>
              <a:gd name="connsiteX55" fmla="*/ 581891 w 4110929"/>
              <a:gd name="connsiteY55" fmla="*/ 1492092 h 3385547"/>
              <a:gd name="connsiteX56" fmla="*/ 591127 w 4110929"/>
              <a:gd name="connsiteY56" fmla="*/ 1427438 h 3385547"/>
              <a:gd name="connsiteX57" fmla="*/ 600364 w 4110929"/>
              <a:gd name="connsiteY57" fmla="*/ 1325838 h 3385547"/>
              <a:gd name="connsiteX58" fmla="*/ 618836 w 4110929"/>
              <a:gd name="connsiteY58" fmla="*/ 1270420 h 3385547"/>
              <a:gd name="connsiteX59" fmla="*/ 628073 w 4110929"/>
              <a:gd name="connsiteY59" fmla="*/ 1187292 h 3385547"/>
              <a:gd name="connsiteX60" fmla="*/ 637309 w 4110929"/>
              <a:gd name="connsiteY60" fmla="*/ 1076456 h 3385547"/>
              <a:gd name="connsiteX61" fmla="*/ 646545 w 4110929"/>
              <a:gd name="connsiteY61" fmla="*/ 1048747 h 3385547"/>
              <a:gd name="connsiteX62" fmla="*/ 655782 w 4110929"/>
              <a:gd name="connsiteY62" fmla="*/ 1002565 h 3385547"/>
              <a:gd name="connsiteX63" fmla="*/ 683491 w 4110929"/>
              <a:gd name="connsiteY63" fmla="*/ 956383 h 3385547"/>
              <a:gd name="connsiteX64" fmla="*/ 720436 w 4110929"/>
              <a:gd name="connsiteY64" fmla="*/ 882492 h 3385547"/>
              <a:gd name="connsiteX65" fmla="*/ 738909 w 4110929"/>
              <a:gd name="connsiteY65" fmla="*/ 854783 h 3385547"/>
              <a:gd name="connsiteX66" fmla="*/ 757382 w 4110929"/>
              <a:gd name="connsiteY66" fmla="*/ 817838 h 3385547"/>
              <a:gd name="connsiteX67" fmla="*/ 785091 w 4110929"/>
              <a:gd name="connsiteY67" fmla="*/ 799365 h 3385547"/>
              <a:gd name="connsiteX68" fmla="*/ 914400 w 4110929"/>
              <a:gd name="connsiteY68" fmla="*/ 688529 h 3385547"/>
              <a:gd name="connsiteX69" fmla="*/ 951345 w 4110929"/>
              <a:gd name="connsiteY69" fmla="*/ 670056 h 3385547"/>
              <a:gd name="connsiteX70" fmla="*/ 979055 w 4110929"/>
              <a:gd name="connsiteY70" fmla="*/ 651583 h 3385547"/>
              <a:gd name="connsiteX71" fmla="*/ 1016000 w 4110929"/>
              <a:gd name="connsiteY71" fmla="*/ 642347 h 3385547"/>
              <a:gd name="connsiteX72" fmla="*/ 1062182 w 4110929"/>
              <a:gd name="connsiteY72" fmla="*/ 623874 h 3385547"/>
              <a:gd name="connsiteX73" fmla="*/ 1089891 w 4110929"/>
              <a:gd name="connsiteY73" fmla="*/ 614638 h 3385547"/>
              <a:gd name="connsiteX74" fmla="*/ 1126836 w 4110929"/>
              <a:gd name="connsiteY74" fmla="*/ 596165 h 3385547"/>
              <a:gd name="connsiteX75" fmla="*/ 1173018 w 4110929"/>
              <a:gd name="connsiteY75" fmla="*/ 586929 h 3385547"/>
              <a:gd name="connsiteX76" fmla="*/ 1219200 w 4110929"/>
              <a:gd name="connsiteY76" fmla="*/ 568456 h 3385547"/>
              <a:gd name="connsiteX77" fmla="*/ 1274618 w 4110929"/>
              <a:gd name="connsiteY77" fmla="*/ 559220 h 3385547"/>
              <a:gd name="connsiteX78" fmla="*/ 1366982 w 4110929"/>
              <a:gd name="connsiteY78" fmla="*/ 522274 h 3385547"/>
              <a:gd name="connsiteX79" fmla="*/ 1394691 w 4110929"/>
              <a:gd name="connsiteY79" fmla="*/ 513038 h 3385547"/>
              <a:gd name="connsiteX80" fmla="*/ 1440873 w 4110929"/>
              <a:gd name="connsiteY80" fmla="*/ 485329 h 3385547"/>
              <a:gd name="connsiteX81" fmla="*/ 1477818 w 4110929"/>
              <a:gd name="connsiteY81" fmla="*/ 476092 h 3385547"/>
              <a:gd name="connsiteX82" fmla="*/ 1551709 w 4110929"/>
              <a:gd name="connsiteY82" fmla="*/ 439147 h 3385547"/>
              <a:gd name="connsiteX83" fmla="*/ 1579418 w 4110929"/>
              <a:gd name="connsiteY83" fmla="*/ 429911 h 3385547"/>
              <a:gd name="connsiteX84" fmla="*/ 1644073 w 4110929"/>
              <a:gd name="connsiteY84" fmla="*/ 411438 h 3385547"/>
              <a:gd name="connsiteX85" fmla="*/ 1681018 w 4110929"/>
              <a:gd name="connsiteY85" fmla="*/ 392965 h 3385547"/>
              <a:gd name="connsiteX86" fmla="*/ 1801091 w 4110929"/>
              <a:gd name="connsiteY86" fmla="*/ 374492 h 3385547"/>
              <a:gd name="connsiteX87" fmla="*/ 1828800 w 4110929"/>
              <a:gd name="connsiteY87" fmla="*/ 365256 h 3385547"/>
              <a:gd name="connsiteX88" fmla="*/ 1995055 w 4110929"/>
              <a:gd name="connsiteY88" fmla="*/ 346783 h 3385547"/>
              <a:gd name="connsiteX89" fmla="*/ 2318327 w 4110929"/>
              <a:gd name="connsiteY89" fmla="*/ 365256 h 3385547"/>
              <a:gd name="connsiteX90" fmla="*/ 2475345 w 4110929"/>
              <a:gd name="connsiteY90" fmla="*/ 429911 h 3385547"/>
              <a:gd name="connsiteX91" fmla="*/ 2604655 w 4110929"/>
              <a:gd name="connsiteY91" fmla="*/ 476092 h 3385547"/>
              <a:gd name="connsiteX92" fmla="*/ 2761673 w 4110929"/>
              <a:gd name="connsiteY92" fmla="*/ 513038 h 3385547"/>
              <a:gd name="connsiteX93" fmla="*/ 2918691 w 4110929"/>
              <a:gd name="connsiteY93" fmla="*/ 559220 h 3385547"/>
              <a:gd name="connsiteX94" fmla="*/ 2983345 w 4110929"/>
              <a:gd name="connsiteY94" fmla="*/ 577692 h 3385547"/>
              <a:gd name="connsiteX95" fmla="*/ 3038764 w 4110929"/>
              <a:gd name="connsiteY95" fmla="*/ 586929 h 3385547"/>
              <a:gd name="connsiteX96" fmla="*/ 3094182 w 4110929"/>
              <a:gd name="connsiteY96" fmla="*/ 605402 h 3385547"/>
              <a:gd name="connsiteX97" fmla="*/ 3121891 w 4110929"/>
              <a:gd name="connsiteY97" fmla="*/ 614638 h 3385547"/>
              <a:gd name="connsiteX98" fmla="*/ 3149600 w 4110929"/>
              <a:gd name="connsiteY98" fmla="*/ 623874 h 3385547"/>
              <a:gd name="connsiteX99" fmla="*/ 3241964 w 4110929"/>
              <a:gd name="connsiteY99" fmla="*/ 688529 h 3385547"/>
              <a:gd name="connsiteX100" fmla="*/ 3269673 w 4110929"/>
              <a:gd name="connsiteY100" fmla="*/ 697765 h 3385547"/>
              <a:gd name="connsiteX101" fmla="*/ 3343564 w 4110929"/>
              <a:gd name="connsiteY101" fmla="*/ 743947 h 3385547"/>
              <a:gd name="connsiteX102" fmla="*/ 3380509 w 4110929"/>
              <a:gd name="connsiteY102" fmla="*/ 762420 h 3385547"/>
              <a:gd name="connsiteX103" fmla="*/ 3445164 w 4110929"/>
              <a:gd name="connsiteY103" fmla="*/ 845547 h 3385547"/>
              <a:gd name="connsiteX104" fmla="*/ 3519055 w 4110929"/>
              <a:gd name="connsiteY104" fmla="*/ 937911 h 3385547"/>
              <a:gd name="connsiteX105" fmla="*/ 3565236 w 4110929"/>
              <a:gd name="connsiteY105" fmla="*/ 1021038 h 3385547"/>
              <a:gd name="connsiteX106" fmla="*/ 3583709 w 4110929"/>
              <a:gd name="connsiteY106" fmla="*/ 1057983 h 3385547"/>
              <a:gd name="connsiteX107" fmla="*/ 3611418 w 4110929"/>
              <a:gd name="connsiteY107" fmla="*/ 1104165 h 3385547"/>
              <a:gd name="connsiteX108" fmla="*/ 3648364 w 4110929"/>
              <a:gd name="connsiteY108" fmla="*/ 1168820 h 3385547"/>
              <a:gd name="connsiteX109" fmla="*/ 3666836 w 4110929"/>
              <a:gd name="connsiteY109" fmla="*/ 1233474 h 3385547"/>
              <a:gd name="connsiteX110" fmla="*/ 3685309 w 4110929"/>
              <a:gd name="connsiteY110" fmla="*/ 1298129 h 3385547"/>
              <a:gd name="connsiteX111" fmla="*/ 3694545 w 4110929"/>
              <a:gd name="connsiteY111" fmla="*/ 1344311 h 3385547"/>
              <a:gd name="connsiteX112" fmla="*/ 3713018 w 4110929"/>
              <a:gd name="connsiteY112" fmla="*/ 1399729 h 3385547"/>
              <a:gd name="connsiteX113" fmla="*/ 3731491 w 4110929"/>
              <a:gd name="connsiteY113" fmla="*/ 1519802 h 3385547"/>
              <a:gd name="connsiteX114" fmla="*/ 3749964 w 4110929"/>
              <a:gd name="connsiteY114" fmla="*/ 1565983 h 3385547"/>
              <a:gd name="connsiteX115" fmla="*/ 3768436 w 4110929"/>
              <a:gd name="connsiteY115" fmla="*/ 1639874 h 3385547"/>
              <a:gd name="connsiteX116" fmla="*/ 3786909 w 4110929"/>
              <a:gd name="connsiteY116" fmla="*/ 1676820 h 3385547"/>
              <a:gd name="connsiteX117" fmla="*/ 3805382 w 4110929"/>
              <a:gd name="connsiteY117" fmla="*/ 1723002 h 3385547"/>
              <a:gd name="connsiteX118" fmla="*/ 3833091 w 4110929"/>
              <a:gd name="connsiteY118" fmla="*/ 1806129 h 3385547"/>
              <a:gd name="connsiteX119" fmla="*/ 3860800 w 4110929"/>
              <a:gd name="connsiteY119" fmla="*/ 1898492 h 3385547"/>
              <a:gd name="connsiteX120" fmla="*/ 3870036 w 4110929"/>
              <a:gd name="connsiteY120" fmla="*/ 1953911 h 3385547"/>
              <a:gd name="connsiteX121" fmla="*/ 3870036 w 4110929"/>
              <a:gd name="connsiteY121" fmla="*/ 2434202 h 3385547"/>
              <a:gd name="connsiteX122" fmla="*/ 3833091 w 4110929"/>
              <a:gd name="connsiteY122" fmla="*/ 2655874 h 3385547"/>
              <a:gd name="connsiteX123" fmla="*/ 3796145 w 4110929"/>
              <a:gd name="connsiteY123" fmla="*/ 2757474 h 3385547"/>
              <a:gd name="connsiteX124" fmla="*/ 3768436 w 4110929"/>
              <a:gd name="connsiteY124" fmla="*/ 2794420 h 3385547"/>
              <a:gd name="connsiteX125" fmla="*/ 3731491 w 4110929"/>
              <a:gd name="connsiteY125" fmla="*/ 2859074 h 3385547"/>
              <a:gd name="connsiteX126" fmla="*/ 3713018 w 4110929"/>
              <a:gd name="connsiteY126" fmla="*/ 2886783 h 3385547"/>
              <a:gd name="connsiteX127" fmla="*/ 3685309 w 4110929"/>
              <a:gd name="connsiteY127" fmla="*/ 2914492 h 3385547"/>
              <a:gd name="connsiteX128" fmla="*/ 3657600 w 4110929"/>
              <a:gd name="connsiteY128" fmla="*/ 2960674 h 3385547"/>
              <a:gd name="connsiteX129" fmla="*/ 3629891 w 4110929"/>
              <a:gd name="connsiteY129" fmla="*/ 2979147 h 3385547"/>
              <a:gd name="connsiteX130" fmla="*/ 3574473 w 4110929"/>
              <a:gd name="connsiteY130" fmla="*/ 3025329 h 3385547"/>
              <a:gd name="connsiteX131" fmla="*/ 3509818 w 4110929"/>
              <a:gd name="connsiteY131" fmla="*/ 3071511 h 3385547"/>
              <a:gd name="connsiteX132" fmla="*/ 3426691 w 4110929"/>
              <a:gd name="connsiteY132" fmla="*/ 3136165 h 3385547"/>
              <a:gd name="connsiteX133" fmla="*/ 3380509 w 4110929"/>
              <a:gd name="connsiteY133" fmla="*/ 3154638 h 3385547"/>
              <a:gd name="connsiteX134" fmla="*/ 3278909 w 4110929"/>
              <a:gd name="connsiteY134" fmla="*/ 3182347 h 3385547"/>
              <a:gd name="connsiteX135" fmla="*/ 3232727 w 4110929"/>
              <a:gd name="connsiteY135" fmla="*/ 3200820 h 3385547"/>
              <a:gd name="connsiteX136" fmla="*/ 3195782 w 4110929"/>
              <a:gd name="connsiteY136" fmla="*/ 3210056 h 3385547"/>
              <a:gd name="connsiteX137" fmla="*/ 3149600 w 4110929"/>
              <a:gd name="connsiteY137" fmla="*/ 3228529 h 3385547"/>
              <a:gd name="connsiteX138" fmla="*/ 3103418 w 4110929"/>
              <a:gd name="connsiteY138" fmla="*/ 3237765 h 3385547"/>
              <a:gd name="connsiteX139" fmla="*/ 3048000 w 4110929"/>
              <a:gd name="connsiteY139" fmla="*/ 3256238 h 3385547"/>
              <a:gd name="connsiteX140" fmla="*/ 2918691 w 4110929"/>
              <a:gd name="connsiteY140" fmla="*/ 3274711 h 3385547"/>
              <a:gd name="connsiteX141" fmla="*/ 2835564 w 4110929"/>
              <a:gd name="connsiteY141" fmla="*/ 3293183 h 3385547"/>
              <a:gd name="connsiteX142" fmla="*/ 2733964 w 4110929"/>
              <a:gd name="connsiteY142" fmla="*/ 3311656 h 3385547"/>
              <a:gd name="connsiteX143" fmla="*/ 2660073 w 4110929"/>
              <a:gd name="connsiteY143" fmla="*/ 3330129 h 3385547"/>
              <a:gd name="connsiteX144" fmla="*/ 2613891 w 4110929"/>
              <a:gd name="connsiteY144" fmla="*/ 3348602 h 3385547"/>
              <a:gd name="connsiteX145" fmla="*/ 2540000 w 4110929"/>
              <a:gd name="connsiteY145" fmla="*/ 3357838 h 3385547"/>
              <a:gd name="connsiteX146" fmla="*/ 2475345 w 4110929"/>
              <a:gd name="connsiteY146" fmla="*/ 3367074 h 3385547"/>
              <a:gd name="connsiteX147" fmla="*/ 2438400 w 4110929"/>
              <a:gd name="connsiteY147" fmla="*/ 3376311 h 3385547"/>
              <a:gd name="connsiteX148" fmla="*/ 2373745 w 4110929"/>
              <a:gd name="connsiteY148" fmla="*/ 3385547 h 3385547"/>
              <a:gd name="connsiteX149" fmla="*/ 1348509 w 4110929"/>
              <a:gd name="connsiteY149" fmla="*/ 3376311 h 3385547"/>
              <a:gd name="connsiteX150" fmla="*/ 1228436 w 4110929"/>
              <a:gd name="connsiteY150" fmla="*/ 3348602 h 3385547"/>
              <a:gd name="connsiteX151" fmla="*/ 1173018 w 4110929"/>
              <a:gd name="connsiteY151" fmla="*/ 3339365 h 3385547"/>
              <a:gd name="connsiteX152" fmla="*/ 1136073 w 4110929"/>
              <a:gd name="connsiteY152" fmla="*/ 3330129 h 3385547"/>
              <a:gd name="connsiteX153" fmla="*/ 1080655 w 4110929"/>
              <a:gd name="connsiteY153" fmla="*/ 3320892 h 3385547"/>
              <a:gd name="connsiteX154" fmla="*/ 1052945 w 4110929"/>
              <a:gd name="connsiteY154" fmla="*/ 3311656 h 3385547"/>
              <a:gd name="connsiteX155" fmla="*/ 1006764 w 4110929"/>
              <a:gd name="connsiteY155" fmla="*/ 3302420 h 3385547"/>
              <a:gd name="connsiteX156" fmla="*/ 914400 w 4110929"/>
              <a:gd name="connsiteY156" fmla="*/ 3274711 h 3385547"/>
              <a:gd name="connsiteX157" fmla="*/ 822036 w 4110929"/>
              <a:gd name="connsiteY157" fmla="*/ 3237765 h 3385547"/>
              <a:gd name="connsiteX158" fmla="*/ 766618 w 4110929"/>
              <a:gd name="connsiteY158" fmla="*/ 3200820 h 3385547"/>
              <a:gd name="connsiteX159" fmla="*/ 729673 w 4110929"/>
              <a:gd name="connsiteY159" fmla="*/ 3182347 h 3385547"/>
              <a:gd name="connsiteX160" fmla="*/ 646545 w 4110929"/>
              <a:gd name="connsiteY160" fmla="*/ 3136165 h 3385547"/>
              <a:gd name="connsiteX161" fmla="*/ 628073 w 4110929"/>
              <a:gd name="connsiteY161" fmla="*/ 3108456 h 3385547"/>
              <a:gd name="connsiteX162" fmla="*/ 600364 w 4110929"/>
              <a:gd name="connsiteY162" fmla="*/ 3099220 h 3385547"/>
              <a:gd name="connsiteX163" fmla="*/ 572655 w 4110929"/>
              <a:gd name="connsiteY163" fmla="*/ 3080747 h 3385547"/>
              <a:gd name="connsiteX164" fmla="*/ 471055 w 4110929"/>
              <a:gd name="connsiteY164" fmla="*/ 3006856 h 3385547"/>
              <a:gd name="connsiteX165" fmla="*/ 397164 w 4110929"/>
              <a:gd name="connsiteY165" fmla="*/ 2923729 h 3385547"/>
              <a:gd name="connsiteX166" fmla="*/ 350982 w 4110929"/>
              <a:gd name="connsiteY166" fmla="*/ 2896020 h 3385547"/>
              <a:gd name="connsiteX167" fmla="*/ 277091 w 4110929"/>
              <a:gd name="connsiteY167" fmla="*/ 2822129 h 3385547"/>
              <a:gd name="connsiteX168" fmla="*/ 92364 w 4110929"/>
              <a:gd name="connsiteY168" fmla="*/ 2637402 h 3385547"/>
              <a:gd name="connsiteX169" fmla="*/ 55418 w 4110929"/>
              <a:gd name="connsiteY169" fmla="*/ 2545038 h 3385547"/>
              <a:gd name="connsiteX170" fmla="*/ 27709 w 4110929"/>
              <a:gd name="connsiteY170" fmla="*/ 2471147 h 3385547"/>
              <a:gd name="connsiteX171" fmla="*/ 18473 w 4110929"/>
              <a:gd name="connsiteY171" fmla="*/ 2424965 h 3385547"/>
              <a:gd name="connsiteX172" fmla="*/ 0 w 4110929"/>
              <a:gd name="connsiteY172" fmla="*/ 2267947 h 3385547"/>
              <a:gd name="connsiteX173" fmla="*/ 9236 w 4110929"/>
              <a:gd name="connsiteY173" fmla="*/ 2018565 h 3385547"/>
              <a:gd name="connsiteX174" fmla="*/ 27709 w 4110929"/>
              <a:gd name="connsiteY174" fmla="*/ 1926202 h 3385547"/>
              <a:gd name="connsiteX175" fmla="*/ 46182 w 4110929"/>
              <a:gd name="connsiteY175" fmla="*/ 1824602 h 3385547"/>
              <a:gd name="connsiteX176" fmla="*/ 64655 w 4110929"/>
              <a:gd name="connsiteY176" fmla="*/ 1796892 h 3385547"/>
              <a:gd name="connsiteX177" fmla="*/ 73891 w 4110929"/>
              <a:gd name="connsiteY177" fmla="*/ 1732238 h 3385547"/>
              <a:gd name="connsiteX178" fmla="*/ 101600 w 4110929"/>
              <a:gd name="connsiteY178" fmla="*/ 1686056 h 3385547"/>
              <a:gd name="connsiteX179" fmla="*/ 129309 w 4110929"/>
              <a:gd name="connsiteY179" fmla="*/ 1630638 h 3385547"/>
              <a:gd name="connsiteX180" fmla="*/ 147782 w 4110929"/>
              <a:gd name="connsiteY180" fmla="*/ 1575220 h 3385547"/>
              <a:gd name="connsiteX181" fmla="*/ 184727 w 4110929"/>
              <a:gd name="connsiteY181" fmla="*/ 1510565 h 3385547"/>
              <a:gd name="connsiteX182" fmla="*/ 193964 w 4110929"/>
              <a:gd name="connsiteY182" fmla="*/ 1482856 h 3385547"/>
              <a:gd name="connsiteX183" fmla="*/ 212436 w 4110929"/>
              <a:gd name="connsiteY183" fmla="*/ 1445911 h 3385547"/>
              <a:gd name="connsiteX184" fmla="*/ 221673 w 4110929"/>
              <a:gd name="connsiteY184" fmla="*/ 1418202 h 3385547"/>
              <a:gd name="connsiteX185" fmla="*/ 258618 w 4110929"/>
              <a:gd name="connsiteY185" fmla="*/ 1344311 h 3385547"/>
              <a:gd name="connsiteX186" fmla="*/ 277091 w 4110929"/>
              <a:gd name="connsiteY186" fmla="*/ 1307365 h 3385547"/>
              <a:gd name="connsiteX187" fmla="*/ 295564 w 4110929"/>
              <a:gd name="connsiteY187" fmla="*/ 1279656 h 3385547"/>
              <a:gd name="connsiteX188" fmla="*/ 314036 w 4110929"/>
              <a:gd name="connsiteY188" fmla="*/ 1233474 h 3385547"/>
              <a:gd name="connsiteX189" fmla="*/ 332509 w 4110929"/>
              <a:gd name="connsiteY189" fmla="*/ 1205765 h 3385547"/>
              <a:gd name="connsiteX190" fmla="*/ 360218 w 4110929"/>
              <a:gd name="connsiteY190" fmla="*/ 1159583 h 3385547"/>
              <a:gd name="connsiteX191" fmla="*/ 387927 w 4110929"/>
              <a:gd name="connsiteY191" fmla="*/ 1122638 h 3385547"/>
              <a:gd name="connsiteX192" fmla="*/ 443345 w 4110929"/>
              <a:gd name="connsiteY192" fmla="*/ 1048747 h 3385547"/>
              <a:gd name="connsiteX193" fmla="*/ 480291 w 4110929"/>
              <a:gd name="connsiteY193" fmla="*/ 974856 h 3385547"/>
              <a:gd name="connsiteX194" fmla="*/ 554182 w 4110929"/>
              <a:gd name="connsiteY194" fmla="*/ 836311 h 3385547"/>
              <a:gd name="connsiteX195" fmla="*/ 563418 w 4110929"/>
              <a:gd name="connsiteY195" fmla="*/ 808602 h 3385547"/>
              <a:gd name="connsiteX196" fmla="*/ 618836 w 4110929"/>
              <a:gd name="connsiteY196" fmla="*/ 716238 h 3385547"/>
              <a:gd name="connsiteX197" fmla="*/ 665018 w 4110929"/>
              <a:gd name="connsiteY197" fmla="*/ 614638 h 3385547"/>
              <a:gd name="connsiteX198" fmla="*/ 665018 w 4110929"/>
              <a:gd name="connsiteY198" fmla="*/ 614638 h 3385547"/>
              <a:gd name="connsiteX199" fmla="*/ 692727 w 4110929"/>
              <a:gd name="connsiteY199" fmla="*/ 559220 h 3385547"/>
              <a:gd name="connsiteX200" fmla="*/ 738909 w 4110929"/>
              <a:gd name="connsiteY200" fmla="*/ 448383 h 3385547"/>
              <a:gd name="connsiteX201" fmla="*/ 757382 w 4110929"/>
              <a:gd name="connsiteY201" fmla="*/ 411438 h 3385547"/>
              <a:gd name="connsiteX202" fmla="*/ 794327 w 4110929"/>
              <a:gd name="connsiteY202" fmla="*/ 346783 h 3385547"/>
              <a:gd name="connsiteX203" fmla="*/ 822036 w 4110929"/>
              <a:gd name="connsiteY203" fmla="*/ 263656 h 3385547"/>
              <a:gd name="connsiteX204" fmla="*/ 831273 w 4110929"/>
              <a:gd name="connsiteY204" fmla="*/ 235947 h 3385547"/>
              <a:gd name="connsiteX205" fmla="*/ 905164 w 4110929"/>
              <a:gd name="connsiteY205" fmla="*/ 152820 h 3385547"/>
              <a:gd name="connsiteX206" fmla="*/ 932873 w 4110929"/>
              <a:gd name="connsiteY206" fmla="*/ 134347 h 3385547"/>
              <a:gd name="connsiteX207" fmla="*/ 960582 w 4110929"/>
              <a:gd name="connsiteY207" fmla="*/ 125111 h 3385547"/>
              <a:gd name="connsiteX208" fmla="*/ 988291 w 4110929"/>
              <a:gd name="connsiteY208" fmla="*/ 106638 h 3385547"/>
              <a:gd name="connsiteX209" fmla="*/ 1099127 w 4110929"/>
              <a:gd name="connsiteY209" fmla="*/ 78929 h 3385547"/>
              <a:gd name="connsiteX210" fmla="*/ 1126836 w 4110929"/>
              <a:gd name="connsiteY210" fmla="*/ 69692 h 3385547"/>
              <a:gd name="connsiteX211" fmla="*/ 1274618 w 4110929"/>
              <a:gd name="connsiteY211" fmla="*/ 51220 h 3385547"/>
              <a:gd name="connsiteX212" fmla="*/ 1422400 w 4110929"/>
              <a:gd name="connsiteY212" fmla="*/ 41983 h 3385547"/>
              <a:gd name="connsiteX213" fmla="*/ 1459345 w 4110929"/>
              <a:gd name="connsiteY213" fmla="*/ 32747 h 3385547"/>
              <a:gd name="connsiteX214" fmla="*/ 2078182 w 4110929"/>
              <a:gd name="connsiteY214" fmla="*/ 32747 h 3385547"/>
              <a:gd name="connsiteX215" fmla="*/ 2179782 w 4110929"/>
              <a:gd name="connsiteY215" fmla="*/ 41983 h 3385547"/>
              <a:gd name="connsiteX216" fmla="*/ 2493818 w 4110929"/>
              <a:gd name="connsiteY216" fmla="*/ 60456 h 3385547"/>
              <a:gd name="connsiteX217" fmla="*/ 2567709 w 4110929"/>
              <a:gd name="connsiteY217" fmla="*/ 69692 h 3385547"/>
              <a:gd name="connsiteX218" fmla="*/ 2807855 w 4110929"/>
              <a:gd name="connsiteY218" fmla="*/ 97402 h 3385547"/>
              <a:gd name="connsiteX219" fmla="*/ 2835564 w 4110929"/>
              <a:gd name="connsiteY219" fmla="*/ 106638 h 3385547"/>
              <a:gd name="connsiteX220" fmla="*/ 2946400 w 4110929"/>
              <a:gd name="connsiteY220" fmla="*/ 125111 h 3385547"/>
              <a:gd name="connsiteX221" fmla="*/ 3011055 w 4110929"/>
              <a:gd name="connsiteY221" fmla="*/ 143583 h 3385547"/>
              <a:gd name="connsiteX222" fmla="*/ 3066473 w 4110929"/>
              <a:gd name="connsiteY222" fmla="*/ 162056 h 3385547"/>
              <a:gd name="connsiteX223" fmla="*/ 3094182 w 4110929"/>
              <a:gd name="connsiteY223" fmla="*/ 171292 h 3385547"/>
              <a:gd name="connsiteX224" fmla="*/ 3149600 w 4110929"/>
              <a:gd name="connsiteY224" fmla="*/ 199002 h 3385547"/>
              <a:gd name="connsiteX225" fmla="*/ 3214255 w 4110929"/>
              <a:gd name="connsiteY225" fmla="*/ 226711 h 3385547"/>
              <a:gd name="connsiteX226" fmla="*/ 3241964 w 4110929"/>
              <a:gd name="connsiteY226" fmla="*/ 254420 h 3385547"/>
              <a:gd name="connsiteX227" fmla="*/ 3269673 w 4110929"/>
              <a:gd name="connsiteY227" fmla="*/ 263656 h 3385547"/>
              <a:gd name="connsiteX228" fmla="*/ 3306618 w 4110929"/>
              <a:gd name="connsiteY228" fmla="*/ 282129 h 3385547"/>
              <a:gd name="connsiteX229" fmla="*/ 3362036 w 4110929"/>
              <a:gd name="connsiteY229" fmla="*/ 319074 h 3385547"/>
              <a:gd name="connsiteX230" fmla="*/ 3445164 w 4110929"/>
              <a:gd name="connsiteY230" fmla="*/ 392965 h 3385547"/>
              <a:gd name="connsiteX231" fmla="*/ 3472873 w 4110929"/>
              <a:gd name="connsiteY231" fmla="*/ 402202 h 3385547"/>
              <a:gd name="connsiteX232" fmla="*/ 3491345 w 4110929"/>
              <a:gd name="connsiteY232" fmla="*/ 429911 h 3385547"/>
              <a:gd name="connsiteX233" fmla="*/ 3528291 w 4110929"/>
              <a:gd name="connsiteY233" fmla="*/ 448383 h 3385547"/>
              <a:gd name="connsiteX234" fmla="*/ 3583709 w 4110929"/>
              <a:gd name="connsiteY234" fmla="*/ 485329 h 3385547"/>
              <a:gd name="connsiteX235" fmla="*/ 3611418 w 4110929"/>
              <a:gd name="connsiteY235" fmla="*/ 503802 h 3385547"/>
              <a:gd name="connsiteX236" fmla="*/ 3629891 w 4110929"/>
              <a:gd name="connsiteY236" fmla="*/ 531511 h 3385547"/>
              <a:gd name="connsiteX237" fmla="*/ 3657600 w 4110929"/>
              <a:gd name="connsiteY237" fmla="*/ 549983 h 3385547"/>
              <a:gd name="connsiteX238" fmla="*/ 3694545 w 4110929"/>
              <a:gd name="connsiteY238" fmla="*/ 596165 h 3385547"/>
              <a:gd name="connsiteX239" fmla="*/ 3713018 w 4110929"/>
              <a:gd name="connsiteY239" fmla="*/ 623874 h 3385547"/>
              <a:gd name="connsiteX240" fmla="*/ 3749964 w 4110929"/>
              <a:gd name="connsiteY240" fmla="*/ 697765 h 3385547"/>
              <a:gd name="connsiteX241" fmla="*/ 3777673 w 4110929"/>
              <a:gd name="connsiteY241" fmla="*/ 734711 h 3385547"/>
              <a:gd name="connsiteX242" fmla="*/ 3814618 w 4110929"/>
              <a:gd name="connsiteY242" fmla="*/ 790129 h 3385547"/>
              <a:gd name="connsiteX243" fmla="*/ 3823855 w 4110929"/>
              <a:gd name="connsiteY243" fmla="*/ 817838 h 3385547"/>
              <a:gd name="connsiteX244" fmla="*/ 3860800 w 4110929"/>
              <a:gd name="connsiteY244" fmla="*/ 882492 h 3385547"/>
              <a:gd name="connsiteX245" fmla="*/ 3870036 w 4110929"/>
              <a:gd name="connsiteY245" fmla="*/ 919438 h 3385547"/>
              <a:gd name="connsiteX246" fmla="*/ 3888509 w 4110929"/>
              <a:gd name="connsiteY246" fmla="*/ 947147 h 3385547"/>
              <a:gd name="connsiteX247" fmla="*/ 3897745 w 4110929"/>
              <a:gd name="connsiteY247" fmla="*/ 1011802 h 3385547"/>
              <a:gd name="connsiteX248" fmla="*/ 3916218 w 4110929"/>
              <a:gd name="connsiteY248" fmla="*/ 1270420 h 3385547"/>
              <a:gd name="connsiteX249" fmla="*/ 3925455 w 4110929"/>
              <a:gd name="connsiteY249" fmla="*/ 1316602 h 3385547"/>
              <a:gd name="connsiteX250" fmla="*/ 3953164 w 4110929"/>
              <a:gd name="connsiteY250" fmla="*/ 1408965 h 3385547"/>
              <a:gd name="connsiteX251" fmla="*/ 3962400 w 4110929"/>
              <a:gd name="connsiteY251" fmla="*/ 1436674 h 3385547"/>
              <a:gd name="connsiteX252" fmla="*/ 3999345 w 4110929"/>
              <a:gd name="connsiteY252" fmla="*/ 1510565 h 3385547"/>
              <a:gd name="connsiteX253" fmla="*/ 4017818 w 4110929"/>
              <a:gd name="connsiteY253" fmla="*/ 1538274 h 3385547"/>
              <a:gd name="connsiteX254" fmla="*/ 4054764 w 4110929"/>
              <a:gd name="connsiteY254" fmla="*/ 1621402 h 3385547"/>
              <a:gd name="connsiteX255" fmla="*/ 4073236 w 4110929"/>
              <a:gd name="connsiteY255" fmla="*/ 1704529 h 3385547"/>
              <a:gd name="connsiteX256" fmla="*/ 4082473 w 4110929"/>
              <a:gd name="connsiteY256" fmla="*/ 1759947 h 3385547"/>
              <a:gd name="connsiteX257" fmla="*/ 4100945 w 4110929"/>
              <a:gd name="connsiteY257" fmla="*/ 1833838 h 3385547"/>
              <a:gd name="connsiteX258" fmla="*/ 4110182 w 4110929"/>
              <a:gd name="connsiteY258" fmla="*/ 1861547 h 3385547"/>
              <a:gd name="connsiteX259" fmla="*/ 4110182 w 4110929"/>
              <a:gd name="connsiteY259" fmla="*/ 1870783 h 3385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</a:cxnLst>
            <a:rect l="l" t="t" r="r" b="b"/>
            <a:pathLst>
              <a:path w="4110929" h="3385547">
                <a:moveTo>
                  <a:pt x="3749964" y="2092456"/>
                </a:moveTo>
                <a:cubicBezTo>
                  <a:pt x="3736691" y="2132273"/>
                  <a:pt x="3732676" y="2141954"/>
                  <a:pt x="3722255" y="2194056"/>
                </a:cubicBezTo>
                <a:cubicBezTo>
                  <a:pt x="3719176" y="2209450"/>
                  <a:pt x="3718654" y="2225586"/>
                  <a:pt x="3713018" y="2240238"/>
                </a:cubicBezTo>
                <a:cubicBezTo>
                  <a:pt x="3703133" y="2265940"/>
                  <a:pt x="3684781" y="2288005"/>
                  <a:pt x="3676073" y="2314129"/>
                </a:cubicBezTo>
                <a:cubicBezTo>
                  <a:pt x="3669915" y="2332602"/>
                  <a:pt x="3668401" y="2353345"/>
                  <a:pt x="3657600" y="2369547"/>
                </a:cubicBezTo>
                <a:cubicBezTo>
                  <a:pt x="3645885" y="2387120"/>
                  <a:pt x="3578336" y="2487267"/>
                  <a:pt x="3574473" y="2498856"/>
                </a:cubicBezTo>
                <a:cubicBezTo>
                  <a:pt x="3571394" y="2508092"/>
                  <a:pt x="3571318" y="2518962"/>
                  <a:pt x="3565236" y="2526565"/>
                </a:cubicBezTo>
                <a:cubicBezTo>
                  <a:pt x="3558301" y="2535233"/>
                  <a:pt x="3546055" y="2537931"/>
                  <a:pt x="3537527" y="2545038"/>
                </a:cubicBezTo>
                <a:cubicBezTo>
                  <a:pt x="3527492" y="2553400"/>
                  <a:pt x="3519581" y="2564069"/>
                  <a:pt x="3509818" y="2572747"/>
                </a:cubicBezTo>
                <a:cubicBezTo>
                  <a:pt x="3491846" y="2588722"/>
                  <a:pt x="3473381" y="2604166"/>
                  <a:pt x="3454400" y="2618929"/>
                </a:cubicBezTo>
                <a:cubicBezTo>
                  <a:pt x="3445638" y="2625744"/>
                  <a:pt x="3435119" y="2630178"/>
                  <a:pt x="3426691" y="2637402"/>
                </a:cubicBezTo>
                <a:cubicBezTo>
                  <a:pt x="3413468" y="2648736"/>
                  <a:pt x="3403493" y="2663654"/>
                  <a:pt x="3389745" y="2674347"/>
                </a:cubicBezTo>
                <a:cubicBezTo>
                  <a:pt x="3375575" y="2685368"/>
                  <a:pt x="3358787" y="2692541"/>
                  <a:pt x="3343564" y="2702056"/>
                </a:cubicBezTo>
                <a:cubicBezTo>
                  <a:pt x="3334151" y="2707939"/>
                  <a:pt x="3324736" y="2713869"/>
                  <a:pt x="3315855" y="2720529"/>
                </a:cubicBezTo>
                <a:cubicBezTo>
                  <a:pt x="3268291" y="2756202"/>
                  <a:pt x="3259786" y="2769952"/>
                  <a:pt x="3205018" y="2803656"/>
                </a:cubicBezTo>
                <a:cubicBezTo>
                  <a:pt x="3131533" y="2848877"/>
                  <a:pt x="3165285" y="2815252"/>
                  <a:pt x="3084945" y="2859074"/>
                </a:cubicBezTo>
                <a:cubicBezTo>
                  <a:pt x="3071431" y="2866445"/>
                  <a:pt x="3061200" y="2878863"/>
                  <a:pt x="3048000" y="2886783"/>
                </a:cubicBezTo>
                <a:cubicBezTo>
                  <a:pt x="3030290" y="2897409"/>
                  <a:pt x="3010713" y="2904602"/>
                  <a:pt x="2992582" y="2914492"/>
                </a:cubicBezTo>
                <a:cubicBezTo>
                  <a:pt x="2976822" y="2923089"/>
                  <a:pt x="2962457" y="2934173"/>
                  <a:pt x="2946400" y="2942202"/>
                </a:cubicBezTo>
                <a:cubicBezTo>
                  <a:pt x="2931571" y="2949617"/>
                  <a:pt x="2915242" y="2953663"/>
                  <a:pt x="2900218" y="2960674"/>
                </a:cubicBezTo>
                <a:cubicBezTo>
                  <a:pt x="2869026" y="2975230"/>
                  <a:pt x="2840510" y="2995971"/>
                  <a:pt x="2807855" y="3006856"/>
                </a:cubicBezTo>
                <a:cubicBezTo>
                  <a:pt x="2770662" y="3019254"/>
                  <a:pt x="2741605" y="3027734"/>
                  <a:pt x="2706255" y="3043802"/>
                </a:cubicBezTo>
                <a:cubicBezTo>
                  <a:pt x="2687453" y="3052348"/>
                  <a:pt x="2670113" y="3064097"/>
                  <a:pt x="2650836" y="3071511"/>
                </a:cubicBezTo>
                <a:cubicBezTo>
                  <a:pt x="2629916" y="3079557"/>
                  <a:pt x="2606993" y="3081659"/>
                  <a:pt x="2586182" y="3089983"/>
                </a:cubicBezTo>
                <a:cubicBezTo>
                  <a:pt x="2560614" y="3100210"/>
                  <a:pt x="2537602" y="3116081"/>
                  <a:pt x="2512291" y="3126929"/>
                </a:cubicBezTo>
                <a:cubicBezTo>
                  <a:pt x="2494394" y="3134599"/>
                  <a:pt x="2475173" y="3138748"/>
                  <a:pt x="2456873" y="3145402"/>
                </a:cubicBezTo>
                <a:cubicBezTo>
                  <a:pt x="2441291" y="3151068"/>
                  <a:pt x="2426776" y="3159853"/>
                  <a:pt x="2410691" y="3163874"/>
                </a:cubicBezTo>
                <a:cubicBezTo>
                  <a:pt x="2377297" y="3172222"/>
                  <a:pt x="2342693" y="3174880"/>
                  <a:pt x="2309091" y="3182347"/>
                </a:cubicBezTo>
                <a:cubicBezTo>
                  <a:pt x="2165369" y="3214286"/>
                  <a:pt x="2331716" y="3191123"/>
                  <a:pt x="2161309" y="3210056"/>
                </a:cubicBezTo>
                <a:cubicBezTo>
                  <a:pt x="1983087" y="3254610"/>
                  <a:pt x="2112323" y="3225739"/>
                  <a:pt x="1681018" y="3210056"/>
                </a:cubicBezTo>
                <a:cubicBezTo>
                  <a:pt x="1659262" y="3209265"/>
                  <a:pt x="1637711" y="3205089"/>
                  <a:pt x="1616364" y="3200820"/>
                </a:cubicBezTo>
                <a:lnTo>
                  <a:pt x="1477818" y="3173111"/>
                </a:lnTo>
                <a:cubicBezTo>
                  <a:pt x="1453188" y="3163875"/>
                  <a:pt x="1428882" y="3153720"/>
                  <a:pt x="1403927" y="3145402"/>
                </a:cubicBezTo>
                <a:cubicBezTo>
                  <a:pt x="1382663" y="3138314"/>
                  <a:pt x="1360193" y="3134975"/>
                  <a:pt x="1339273" y="3126929"/>
                </a:cubicBezTo>
                <a:cubicBezTo>
                  <a:pt x="1319997" y="3119515"/>
                  <a:pt x="1303305" y="3106166"/>
                  <a:pt x="1283855" y="3099220"/>
                </a:cubicBezTo>
                <a:cubicBezTo>
                  <a:pt x="1259946" y="3090681"/>
                  <a:pt x="1234050" y="3088776"/>
                  <a:pt x="1209964" y="3080747"/>
                </a:cubicBezTo>
                <a:cubicBezTo>
                  <a:pt x="1187720" y="3073332"/>
                  <a:pt x="1167194" y="3061455"/>
                  <a:pt x="1145309" y="3053038"/>
                </a:cubicBezTo>
                <a:cubicBezTo>
                  <a:pt x="1127135" y="3046048"/>
                  <a:pt x="1108364" y="3040723"/>
                  <a:pt x="1089891" y="3034565"/>
                </a:cubicBezTo>
                <a:cubicBezTo>
                  <a:pt x="1080655" y="3025329"/>
                  <a:pt x="1073683" y="3013049"/>
                  <a:pt x="1062182" y="3006856"/>
                </a:cubicBezTo>
                <a:cubicBezTo>
                  <a:pt x="1032986" y="2991135"/>
                  <a:pt x="969818" y="2969911"/>
                  <a:pt x="969818" y="2969911"/>
                </a:cubicBezTo>
                <a:cubicBezTo>
                  <a:pt x="963660" y="2960675"/>
                  <a:pt x="957797" y="2951235"/>
                  <a:pt x="951345" y="2942202"/>
                </a:cubicBezTo>
                <a:cubicBezTo>
                  <a:pt x="942397" y="2929675"/>
                  <a:pt x="929888" y="2919323"/>
                  <a:pt x="923636" y="2905256"/>
                </a:cubicBezTo>
                <a:cubicBezTo>
                  <a:pt x="870377" y="2785421"/>
                  <a:pt x="952698" y="2916520"/>
                  <a:pt x="895927" y="2831365"/>
                </a:cubicBezTo>
                <a:cubicBezTo>
                  <a:pt x="863594" y="2734362"/>
                  <a:pt x="895019" y="2815282"/>
                  <a:pt x="849745" y="2729765"/>
                </a:cubicBezTo>
                <a:cubicBezTo>
                  <a:pt x="829252" y="2691056"/>
                  <a:pt x="796910" y="2616022"/>
                  <a:pt x="766618" y="2572747"/>
                </a:cubicBezTo>
                <a:cubicBezTo>
                  <a:pt x="755313" y="2556597"/>
                  <a:pt x="741988" y="2541959"/>
                  <a:pt x="729673" y="2526565"/>
                </a:cubicBezTo>
                <a:cubicBezTo>
                  <a:pt x="718308" y="2492472"/>
                  <a:pt x="718900" y="2487572"/>
                  <a:pt x="692727" y="2452674"/>
                </a:cubicBezTo>
                <a:cubicBezTo>
                  <a:pt x="684890" y="2442224"/>
                  <a:pt x="674254" y="2434201"/>
                  <a:pt x="665018" y="2424965"/>
                </a:cubicBezTo>
                <a:cubicBezTo>
                  <a:pt x="601830" y="2235404"/>
                  <a:pt x="687056" y="2500681"/>
                  <a:pt x="637309" y="2314129"/>
                </a:cubicBezTo>
                <a:cubicBezTo>
                  <a:pt x="629783" y="2285907"/>
                  <a:pt x="618836" y="2258711"/>
                  <a:pt x="609600" y="2231002"/>
                </a:cubicBezTo>
                <a:cubicBezTo>
                  <a:pt x="606521" y="2221765"/>
                  <a:pt x="602274" y="2212839"/>
                  <a:pt x="600364" y="2203292"/>
                </a:cubicBezTo>
                <a:cubicBezTo>
                  <a:pt x="578602" y="2094489"/>
                  <a:pt x="604796" y="2229890"/>
                  <a:pt x="581891" y="2092456"/>
                </a:cubicBezTo>
                <a:cubicBezTo>
                  <a:pt x="579310" y="2076971"/>
                  <a:pt x="575463" y="2061720"/>
                  <a:pt x="572655" y="2046274"/>
                </a:cubicBezTo>
                <a:cubicBezTo>
                  <a:pt x="569305" y="2027849"/>
                  <a:pt x="566497" y="2009329"/>
                  <a:pt x="563418" y="1990856"/>
                </a:cubicBezTo>
                <a:cubicBezTo>
                  <a:pt x="566497" y="1836917"/>
                  <a:pt x="566956" y="1682903"/>
                  <a:pt x="572655" y="1529038"/>
                </a:cubicBezTo>
                <a:cubicBezTo>
                  <a:pt x="573125" y="1516352"/>
                  <a:pt x="579620" y="1504582"/>
                  <a:pt x="581891" y="1492092"/>
                </a:cubicBezTo>
                <a:cubicBezTo>
                  <a:pt x="585785" y="1470673"/>
                  <a:pt x="588723" y="1449075"/>
                  <a:pt x="591127" y="1427438"/>
                </a:cubicBezTo>
                <a:cubicBezTo>
                  <a:pt x="594882" y="1393640"/>
                  <a:pt x="594454" y="1359327"/>
                  <a:pt x="600364" y="1325838"/>
                </a:cubicBezTo>
                <a:cubicBezTo>
                  <a:pt x="603748" y="1306662"/>
                  <a:pt x="618836" y="1270420"/>
                  <a:pt x="618836" y="1270420"/>
                </a:cubicBezTo>
                <a:cubicBezTo>
                  <a:pt x="621915" y="1242711"/>
                  <a:pt x="625430" y="1215046"/>
                  <a:pt x="628073" y="1187292"/>
                </a:cubicBezTo>
                <a:cubicBezTo>
                  <a:pt x="631588" y="1150386"/>
                  <a:pt x="632409" y="1113204"/>
                  <a:pt x="637309" y="1076456"/>
                </a:cubicBezTo>
                <a:cubicBezTo>
                  <a:pt x="638596" y="1066805"/>
                  <a:pt x="644184" y="1058192"/>
                  <a:pt x="646545" y="1048747"/>
                </a:cubicBezTo>
                <a:cubicBezTo>
                  <a:pt x="650353" y="1033517"/>
                  <a:pt x="649952" y="1017141"/>
                  <a:pt x="655782" y="1002565"/>
                </a:cubicBezTo>
                <a:cubicBezTo>
                  <a:pt x="662449" y="985897"/>
                  <a:pt x="674980" y="972190"/>
                  <a:pt x="683491" y="956383"/>
                </a:cubicBezTo>
                <a:cubicBezTo>
                  <a:pt x="696546" y="932137"/>
                  <a:pt x="705161" y="905404"/>
                  <a:pt x="720436" y="882492"/>
                </a:cubicBezTo>
                <a:cubicBezTo>
                  <a:pt x="726594" y="873256"/>
                  <a:pt x="733401" y="864421"/>
                  <a:pt x="738909" y="854783"/>
                </a:cubicBezTo>
                <a:cubicBezTo>
                  <a:pt x="745740" y="842829"/>
                  <a:pt x="748567" y="828415"/>
                  <a:pt x="757382" y="817838"/>
                </a:cubicBezTo>
                <a:cubicBezTo>
                  <a:pt x="764489" y="809310"/>
                  <a:pt x="776794" y="806740"/>
                  <a:pt x="785091" y="799365"/>
                </a:cubicBezTo>
                <a:cubicBezTo>
                  <a:pt x="832629" y="757109"/>
                  <a:pt x="854553" y="718453"/>
                  <a:pt x="914400" y="688529"/>
                </a:cubicBezTo>
                <a:cubicBezTo>
                  <a:pt x="926715" y="682371"/>
                  <a:pt x="939390" y="676887"/>
                  <a:pt x="951345" y="670056"/>
                </a:cubicBezTo>
                <a:cubicBezTo>
                  <a:pt x="960983" y="664548"/>
                  <a:pt x="968852" y="655956"/>
                  <a:pt x="979055" y="651583"/>
                </a:cubicBezTo>
                <a:cubicBezTo>
                  <a:pt x="990723" y="646583"/>
                  <a:pt x="1003957" y="646361"/>
                  <a:pt x="1016000" y="642347"/>
                </a:cubicBezTo>
                <a:cubicBezTo>
                  <a:pt x="1031729" y="637104"/>
                  <a:pt x="1046658" y="629696"/>
                  <a:pt x="1062182" y="623874"/>
                </a:cubicBezTo>
                <a:cubicBezTo>
                  <a:pt x="1071298" y="620456"/>
                  <a:pt x="1080942" y="618473"/>
                  <a:pt x="1089891" y="614638"/>
                </a:cubicBezTo>
                <a:cubicBezTo>
                  <a:pt x="1102546" y="609214"/>
                  <a:pt x="1113774" y="600519"/>
                  <a:pt x="1126836" y="596165"/>
                </a:cubicBezTo>
                <a:cubicBezTo>
                  <a:pt x="1141729" y="591201"/>
                  <a:pt x="1157624" y="590008"/>
                  <a:pt x="1173018" y="586929"/>
                </a:cubicBezTo>
                <a:cubicBezTo>
                  <a:pt x="1188412" y="580771"/>
                  <a:pt x="1203204" y="572818"/>
                  <a:pt x="1219200" y="568456"/>
                </a:cubicBezTo>
                <a:cubicBezTo>
                  <a:pt x="1237268" y="563528"/>
                  <a:pt x="1256743" y="564806"/>
                  <a:pt x="1274618" y="559220"/>
                </a:cubicBezTo>
                <a:cubicBezTo>
                  <a:pt x="1306268" y="549329"/>
                  <a:pt x="1335524" y="532760"/>
                  <a:pt x="1366982" y="522274"/>
                </a:cubicBezTo>
                <a:cubicBezTo>
                  <a:pt x="1376218" y="519195"/>
                  <a:pt x="1385983" y="517392"/>
                  <a:pt x="1394691" y="513038"/>
                </a:cubicBezTo>
                <a:cubicBezTo>
                  <a:pt x="1410748" y="505010"/>
                  <a:pt x="1424468" y="492620"/>
                  <a:pt x="1440873" y="485329"/>
                </a:cubicBezTo>
                <a:cubicBezTo>
                  <a:pt x="1452473" y="480173"/>
                  <a:pt x="1466100" y="480974"/>
                  <a:pt x="1477818" y="476092"/>
                </a:cubicBezTo>
                <a:cubicBezTo>
                  <a:pt x="1503237" y="465501"/>
                  <a:pt x="1525585" y="447855"/>
                  <a:pt x="1551709" y="439147"/>
                </a:cubicBezTo>
                <a:cubicBezTo>
                  <a:pt x="1560945" y="436068"/>
                  <a:pt x="1570057" y="432586"/>
                  <a:pt x="1579418" y="429911"/>
                </a:cubicBezTo>
                <a:cubicBezTo>
                  <a:pt x="1602844" y="423218"/>
                  <a:pt x="1621934" y="420926"/>
                  <a:pt x="1644073" y="411438"/>
                </a:cubicBezTo>
                <a:cubicBezTo>
                  <a:pt x="1656728" y="406014"/>
                  <a:pt x="1667830" y="396921"/>
                  <a:pt x="1681018" y="392965"/>
                </a:cubicBezTo>
                <a:cubicBezTo>
                  <a:pt x="1692662" y="389472"/>
                  <a:pt x="1793748" y="375541"/>
                  <a:pt x="1801091" y="374492"/>
                </a:cubicBezTo>
                <a:cubicBezTo>
                  <a:pt x="1810327" y="371413"/>
                  <a:pt x="1819253" y="367165"/>
                  <a:pt x="1828800" y="365256"/>
                </a:cubicBezTo>
                <a:cubicBezTo>
                  <a:pt x="1875614" y="355894"/>
                  <a:pt x="1952228" y="350677"/>
                  <a:pt x="1995055" y="346783"/>
                </a:cubicBezTo>
                <a:cubicBezTo>
                  <a:pt x="2102812" y="352941"/>
                  <a:pt x="2211341" y="350991"/>
                  <a:pt x="2318327" y="365256"/>
                </a:cubicBezTo>
                <a:cubicBezTo>
                  <a:pt x="2358862" y="370661"/>
                  <a:pt x="2432254" y="417600"/>
                  <a:pt x="2475345" y="429911"/>
                </a:cubicBezTo>
                <a:cubicBezTo>
                  <a:pt x="2644020" y="478102"/>
                  <a:pt x="2434167" y="415203"/>
                  <a:pt x="2604655" y="476092"/>
                </a:cubicBezTo>
                <a:cubicBezTo>
                  <a:pt x="2679709" y="502897"/>
                  <a:pt x="2675052" y="490581"/>
                  <a:pt x="2761673" y="513038"/>
                </a:cubicBezTo>
                <a:cubicBezTo>
                  <a:pt x="2814483" y="526730"/>
                  <a:pt x="2866317" y="543944"/>
                  <a:pt x="2918691" y="559220"/>
                </a:cubicBezTo>
                <a:cubicBezTo>
                  <a:pt x="2940208" y="565496"/>
                  <a:pt x="2961236" y="574007"/>
                  <a:pt x="2983345" y="577692"/>
                </a:cubicBezTo>
                <a:cubicBezTo>
                  <a:pt x="3001818" y="580771"/>
                  <a:pt x="3020595" y="582387"/>
                  <a:pt x="3038764" y="586929"/>
                </a:cubicBezTo>
                <a:cubicBezTo>
                  <a:pt x="3057655" y="591652"/>
                  <a:pt x="3075709" y="599244"/>
                  <a:pt x="3094182" y="605402"/>
                </a:cubicBezTo>
                <a:lnTo>
                  <a:pt x="3121891" y="614638"/>
                </a:lnTo>
                <a:lnTo>
                  <a:pt x="3149600" y="623874"/>
                </a:lnTo>
                <a:cubicBezTo>
                  <a:pt x="3186708" y="653561"/>
                  <a:pt x="3199906" y="667500"/>
                  <a:pt x="3241964" y="688529"/>
                </a:cubicBezTo>
                <a:cubicBezTo>
                  <a:pt x="3250672" y="692883"/>
                  <a:pt x="3260437" y="694686"/>
                  <a:pt x="3269673" y="697765"/>
                </a:cubicBezTo>
                <a:cubicBezTo>
                  <a:pt x="3298546" y="717014"/>
                  <a:pt x="3310138" y="725377"/>
                  <a:pt x="3343564" y="743947"/>
                </a:cubicBezTo>
                <a:cubicBezTo>
                  <a:pt x="3355600" y="750634"/>
                  <a:pt x="3369305" y="754417"/>
                  <a:pt x="3380509" y="762420"/>
                </a:cubicBezTo>
                <a:cubicBezTo>
                  <a:pt x="3412898" y="785556"/>
                  <a:pt x="3419700" y="813717"/>
                  <a:pt x="3445164" y="845547"/>
                </a:cubicBezTo>
                <a:lnTo>
                  <a:pt x="3519055" y="937911"/>
                </a:lnTo>
                <a:cubicBezTo>
                  <a:pt x="3535961" y="1005538"/>
                  <a:pt x="3515874" y="946995"/>
                  <a:pt x="3565236" y="1021038"/>
                </a:cubicBezTo>
                <a:cubicBezTo>
                  <a:pt x="3572873" y="1032494"/>
                  <a:pt x="3577022" y="1045947"/>
                  <a:pt x="3583709" y="1057983"/>
                </a:cubicBezTo>
                <a:cubicBezTo>
                  <a:pt x="3592427" y="1073676"/>
                  <a:pt x="3602700" y="1088472"/>
                  <a:pt x="3611418" y="1104165"/>
                </a:cubicBezTo>
                <a:cubicBezTo>
                  <a:pt x="3650478" y="1174473"/>
                  <a:pt x="3609658" y="1110762"/>
                  <a:pt x="3648364" y="1168820"/>
                </a:cubicBezTo>
                <a:cubicBezTo>
                  <a:pt x="3666063" y="1221920"/>
                  <a:pt x="3649438" y="1169680"/>
                  <a:pt x="3666836" y="1233474"/>
                </a:cubicBezTo>
                <a:cubicBezTo>
                  <a:pt x="3672734" y="1255098"/>
                  <a:pt x="3679873" y="1276384"/>
                  <a:pt x="3685309" y="1298129"/>
                </a:cubicBezTo>
                <a:cubicBezTo>
                  <a:pt x="3689116" y="1313359"/>
                  <a:pt x="3690414" y="1329165"/>
                  <a:pt x="3694545" y="1344311"/>
                </a:cubicBezTo>
                <a:cubicBezTo>
                  <a:pt x="3699668" y="1363097"/>
                  <a:pt x="3706860" y="1381256"/>
                  <a:pt x="3713018" y="1399729"/>
                </a:cubicBezTo>
                <a:cubicBezTo>
                  <a:pt x="3714473" y="1409913"/>
                  <a:pt x="3727649" y="1505716"/>
                  <a:pt x="3731491" y="1519802"/>
                </a:cubicBezTo>
                <a:cubicBezTo>
                  <a:pt x="3735853" y="1535797"/>
                  <a:pt x="3745088" y="1550137"/>
                  <a:pt x="3749964" y="1565983"/>
                </a:cubicBezTo>
                <a:cubicBezTo>
                  <a:pt x="3757430" y="1590249"/>
                  <a:pt x="3760408" y="1615788"/>
                  <a:pt x="3768436" y="1639874"/>
                </a:cubicBezTo>
                <a:cubicBezTo>
                  <a:pt x="3772790" y="1652936"/>
                  <a:pt x="3781317" y="1664238"/>
                  <a:pt x="3786909" y="1676820"/>
                </a:cubicBezTo>
                <a:cubicBezTo>
                  <a:pt x="3793643" y="1691971"/>
                  <a:pt x="3799806" y="1707388"/>
                  <a:pt x="3805382" y="1723002"/>
                </a:cubicBezTo>
                <a:cubicBezTo>
                  <a:pt x="3815206" y="1750508"/>
                  <a:pt x="3823855" y="1778420"/>
                  <a:pt x="3833091" y="1806129"/>
                </a:cubicBezTo>
                <a:cubicBezTo>
                  <a:pt x="3843298" y="1836751"/>
                  <a:pt x="3854451" y="1866743"/>
                  <a:pt x="3860800" y="1898492"/>
                </a:cubicBezTo>
                <a:cubicBezTo>
                  <a:pt x="3864473" y="1916856"/>
                  <a:pt x="3866957" y="1935438"/>
                  <a:pt x="3870036" y="1953911"/>
                </a:cubicBezTo>
                <a:cubicBezTo>
                  <a:pt x="3878624" y="2185769"/>
                  <a:pt x="3885839" y="2207687"/>
                  <a:pt x="3870036" y="2434202"/>
                </a:cubicBezTo>
                <a:cubicBezTo>
                  <a:pt x="3854794" y="2652678"/>
                  <a:pt x="3867318" y="2536080"/>
                  <a:pt x="3833091" y="2655874"/>
                </a:cubicBezTo>
                <a:cubicBezTo>
                  <a:pt x="3820601" y="2699589"/>
                  <a:pt x="3818643" y="2721477"/>
                  <a:pt x="3796145" y="2757474"/>
                </a:cubicBezTo>
                <a:cubicBezTo>
                  <a:pt x="3787986" y="2770528"/>
                  <a:pt x="3777672" y="2782105"/>
                  <a:pt x="3768436" y="2794420"/>
                </a:cubicBezTo>
                <a:cubicBezTo>
                  <a:pt x="3753448" y="2839385"/>
                  <a:pt x="3766439" y="2810147"/>
                  <a:pt x="3731491" y="2859074"/>
                </a:cubicBezTo>
                <a:cubicBezTo>
                  <a:pt x="3725039" y="2868107"/>
                  <a:pt x="3720125" y="2878255"/>
                  <a:pt x="3713018" y="2886783"/>
                </a:cubicBezTo>
                <a:cubicBezTo>
                  <a:pt x="3704656" y="2896818"/>
                  <a:pt x="3693146" y="2904042"/>
                  <a:pt x="3685309" y="2914492"/>
                </a:cubicBezTo>
                <a:cubicBezTo>
                  <a:pt x="3674538" y="2928854"/>
                  <a:pt x="3669283" y="2947044"/>
                  <a:pt x="3657600" y="2960674"/>
                </a:cubicBezTo>
                <a:cubicBezTo>
                  <a:pt x="3650376" y="2969102"/>
                  <a:pt x="3638653" y="2972332"/>
                  <a:pt x="3629891" y="2979147"/>
                </a:cubicBezTo>
                <a:cubicBezTo>
                  <a:pt x="3610910" y="2993910"/>
                  <a:pt x="3592346" y="3009243"/>
                  <a:pt x="3574473" y="3025329"/>
                </a:cubicBezTo>
                <a:cubicBezTo>
                  <a:pt x="3522909" y="3071736"/>
                  <a:pt x="3558373" y="3055325"/>
                  <a:pt x="3509818" y="3071511"/>
                </a:cubicBezTo>
                <a:cubicBezTo>
                  <a:pt x="3482109" y="3093062"/>
                  <a:pt x="3459284" y="3123128"/>
                  <a:pt x="3426691" y="3136165"/>
                </a:cubicBezTo>
                <a:cubicBezTo>
                  <a:pt x="3411297" y="3142323"/>
                  <a:pt x="3396356" y="3149762"/>
                  <a:pt x="3380509" y="3154638"/>
                </a:cubicBezTo>
                <a:cubicBezTo>
                  <a:pt x="3309375" y="3176526"/>
                  <a:pt x="3326024" y="3164679"/>
                  <a:pt x="3278909" y="3182347"/>
                </a:cubicBezTo>
                <a:cubicBezTo>
                  <a:pt x="3263385" y="3188169"/>
                  <a:pt x="3248456" y="3195577"/>
                  <a:pt x="3232727" y="3200820"/>
                </a:cubicBezTo>
                <a:cubicBezTo>
                  <a:pt x="3220684" y="3204834"/>
                  <a:pt x="3207825" y="3206042"/>
                  <a:pt x="3195782" y="3210056"/>
                </a:cubicBezTo>
                <a:cubicBezTo>
                  <a:pt x="3180053" y="3215299"/>
                  <a:pt x="3165481" y="3223765"/>
                  <a:pt x="3149600" y="3228529"/>
                </a:cubicBezTo>
                <a:cubicBezTo>
                  <a:pt x="3134563" y="3233040"/>
                  <a:pt x="3118564" y="3233634"/>
                  <a:pt x="3103418" y="3237765"/>
                </a:cubicBezTo>
                <a:cubicBezTo>
                  <a:pt x="3084632" y="3242888"/>
                  <a:pt x="3067094" y="3252419"/>
                  <a:pt x="3048000" y="3256238"/>
                </a:cubicBezTo>
                <a:cubicBezTo>
                  <a:pt x="3005305" y="3264777"/>
                  <a:pt x="2961195" y="3265266"/>
                  <a:pt x="2918691" y="3274711"/>
                </a:cubicBezTo>
                <a:cubicBezTo>
                  <a:pt x="2890982" y="3280868"/>
                  <a:pt x="2863398" y="3287616"/>
                  <a:pt x="2835564" y="3293183"/>
                </a:cubicBezTo>
                <a:cubicBezTo>
                  <a:pt x="2801811" y="3299934"/>
                  <a:pt x="2767648" y="3304565"/>
                  <a:pt x="2733964" y="3311656"/>
                </a:cubicBezTo>
                <a:cubicBezTo>
                  <a:pt x="2709120" y="3316886"/>
                  <a:pt x="2684339" y="3322663"/>
                  <a:pt x="2660073" y="3330129"/>
                </a:cubicBezTo>
                <a:cubicBezTo>
                  <a:pt x="2644226" y="3335005"/>
                  <a:pt x="2630046" y="3344874"/>
                  <a:pt x="2613891" y="3348602"/>
                </a:cubicBezTo>
                <a:cubicBezTo>
                  <a:pt x="2589705" y="3354183"/>
                  <a:pt x="2564604" y="3354558"/>
                  <a:pt x="2540000" y="3357838"/>
                </a:cubicBezTo>
                <a:cubicBezTo>
                  <a:pt x="2518421" y="3360715"/>
                  <a:pt x="2496764" y="3363180"/>
                  <a:pt x="2475345" y="3367074"/>
                </a:cubicBezTo>
                <a:cubicBezTo>
                  <a:pt x="2462856" y="3369345"/>
                  <a:pt x="2450889" y="3374040"/>
                  <a:pt x="2438400" y="3376311"/>
                </a:cubicBezTo>
                <a:cubicBezTo>
                  <a:pt x="2416981" y="3380205"/>
                  <a:pt x="2395297" y="3382468"/>
                  <a:pt x="2373745" y="3385547"/>
                </a:cubicBezTo>
                <a:lnTo>
                  <a:pt x="1348509" y="3376311"/>
                </a:lnTo>
                <a:cubicBezTo>
                  <a:pt x="1232702" y="3373440"/>
                  <a:pt x="1290241" y="3362337"/>
                  <a:pt x="1228436" y="3348602"/>
                </a:cubicBezTo>
                <a:cubicBezTo>
                  <a:pt x="1210154" y="3344539"/>
                  <a:pt x="1191382" y="3343038"/>
                  <a:pt x="1173018" y="3339365"/>
                </a:cubicBezTo>
                <a:cubicBezTo>
                  <a:pt x="1160571" y="3336875"/>
                  <a:pt x="1148520" y="3332619"/>
                  <a:pt x="1136073" y="3330129"/>
                </a:cubicBezTo>
                <a:cubicBezTo>
                  <a:pt x="1117709" y="3326456"/>
                  <a:pt x="1098937" y="3324955"/>
                  <a:pt x="1080655" y="3320892"/>
                </a:cubicBezTo>
                <a:cubicBezTo>
                  <a:pt x="1071151" y="3318780"/>
                  <a:pt x="1062391" y="3314017"/>
                  <a:pt x="1052945" y="3311656"/>
                </a:cubicBezTo>
                <a:cubicBezTo>
                  <a:pt x="1037715" y="3307849"/>
                  <a:pt x="1022158" y="3305499"/>
                  <a:pt x="1006764" y="3302420"/>
                </a:cubicBezTo>
                <a:cubicBezTo>
                  <a:pt x="879792" y="3238934"/>
                  <a:pt x="1083063" y="3336042"/>
                  <a:pt x="914400" y="3274711"/>
                </a:cubicBezTo>
                <a:cubicBezTo>
                  <a:pt x="768595" y="3221692"/>
                  <a:pt x="961168" y="3265593"/>
                  <a:pt x="822036" y="3237765"/>
                </a:cubicBezTo>
                <a:cubicBezTo>
                  <a:pt x="803563" y="3225450"/>
                  <a:pt x="786475" y="3210749"/>
                  <a:pt x="766618" y="3200820"/>
                </a:cubicBezTo>
                <a:cubicBezTo>
                  <a:pt x="754303" y="3194662"/>
                  <a:pt x="741480" y="3189431"/>
                  <a:pt x="729673" y="3182347"/>
                </a:cubicBezTo>
                <a:cubicBezTo>
                  <a:pt x="650275" y="3134708"/>
                  <a:pt x="702280" y="3154744"/>
                  <a:pt x="646545" y="3136165"/>
                </a:cubicBezTo>
                <a:cubicBezTo>
                  <a:pt x="640388" y="3126929"/>
                  <a:pt x="636741" y="3115390"/>
                  <a:pt x="628073" y="3108456"/>
                </a:cubicBezTo>
                <a:cubicBezTo>
                  <a:pt x="620471" y="3102374"/>
                  <a:pt x="609072" y="3103574"/>
                  <a:pt x="600364" y="3099220"/>
                </a:cubicBezTo>
                <a:cubicBezTo>
                  <a:pt x="590435" y="3094256"/>
                  <a:pt x="581417" y="3087562"/>
                  <a:pt x="572655" y="3080747"/>
                </a:cubicBezTo>
                <a:cubicBezTo>
                  <a:pt x="481818" y="3010096"/>
                  <a:pt x="554001" y="3056624"/>
                  <a:pt x="471055" y="3006856"/>
                </a:cubicBezTo>
                <a:cubicBezTo>
                  <a:pt x="450336" y="2980957"/>
                  <a:pt x="424102" y="2944681"/>
                  <a:pt x="397164" y="2923729"/>
                </a:cubicBezTo>
                <a:cubicBezTo>
                  <a:pt x="382993" y="2912707"/>
                  <a:pt x="364687" y="2907616"/>
                  <a:pt x="350982" y="2896020"/>
                </a:cubicBezTo>
                <a:cubicBezTo>
                  <a:pt x="324391" y="2873520"/>
                  <a:pt x="304050" y="2844186"/>
                  <a:pt x="277091" y="2822129"/>
                </a:cubicBezTo>
                <a:cubicBezTo>
                  <a:pt x="214567" y="2770973"/>
                  <a:pt x="130257" y="2713188"/>
                  <a:pt x="92364" y="2637402"/>
                </a:cubicBezTo>
                <a:cubicBezTo>
                  <a:pt x="59802" y="2572279"/>
                  <a:pt x="85854" y="2628736"/>
                  <a:pt x="55418" y="2545038"/>
                </a:cubicBezTo>
                <a:cubicBezTo>
                  <a:pt x="48636" y="2526387"/>
                  <a:pt x="33200" y="2493110"/>
                  <a:pt x="27709" y="2471147"/>
                </a:cubicBezTo>
                <a:cubicBezTo>
                  <a:pt x="23902" y="2455917"/>
                  <a:pt x="21054" y="2440450"/>
                  <a:pt x="18473" y="2424965"/>
                </a:cubicBezTo>
                <a:cubicBezTo>
                  <a:pt x="8261" y="2363695"/>
                  <a:pt x="6568" y="2333628"/>
                  <a:pt x="0" y="2267947"/>
                </a:cubicBezTo>
                <a:cubicBezTo>
                  <a:pt x="3079" y="2184820"/>
                  <a:pt x="4204" y="2101597"/>
                  <a:pt x="9236" y="2018565"/>
                </a:cubicBezTo>
                <a:cubicBezTo>
                  <a:pt x="11047" y="1988677"/>
                  <a:pt x="20379" y="1955523"/>
                  <a:pt x="27709" y="1926202"/>
                </a:cubicBezTo>
                <a:cubicBezTo>
                  <a:pt x="30894" y="1900723"/>
                  <a:pt x="31942" y="1853081"/>
                  <a:pt x="46182" y="1824602"/>
                </a:cubicBezTo>
                <a:cubicBezTo>
                  <a:pt x="51147" y="1814673"/>
                  <a:pt x="58497" y="1806129"/>
                  <a:pt x="64655" y="1796892"/>
                </a:cubicBezTo>
                <a:cubicBezTo>
                  <a:pt x="67734" y="1775341"/>
                  <a:pt x="67007" y="1752891"/>
                  <a:pt x="73891" y="1732238"/>
                </a:cubicBezTo>
                <a:cubicBezTo>
                  <a:pt x="79568" y="1715207"/>
                  <a:pt x="93004" y="1701816"/>
                  <a:pt x="101600" y="1686056"/>
                </a:cubicBezTo>
                <a:cubicBezTo>
                  <a:pt x="111490" y="1667925"/>
                  <a:pt x="121365" y="1649702"/>
                  <a:pt x="129309" y="1630638"/>
                </a:cubicBezTo>
                <a:cubicBezTo>
                  <a:pt x="136798" y="1612664"/>
                  <a:pt x="138121" y="1592126"/>
                  <a:pt x="147782" y="1575220"/>
                </a:cubicBezTo>
                <a:cubicBezTo>
                  <a:pt x="160097" y="1553668"/>
                  <a:pt x="173626" y="1532767"/>
                  <a:pt x="184727" y="1510565"/>
                </a:cubicBezTo>
                <a:cubicBezTo>
                  <a:pt x="189081" y="1501857"/>
                  <a:pt x="190129" y="1491805"/>
                  <a:pt x="193964" y="1482856"/>
                </a:cubicBezTo>
                <a:cubicBezTo>
                  <a:pt x="199388" y="1470201"/>
                  <a:pt x="207012" y="1458566"/>
                  <a:pt x="212436" y="1445911"/>
                </a:cubicBezTo>
                <a:cubicBezTo>
                  <a:pt x="216271" y="1436962"/>
                  <a:pt x="217644" y="1427065"/>
                  <a:pt x="221673" y="1418202"/>
                </a:cubicBezTo>
                <a:cubicBezTo>
                  <a:pt x="233068" y="1393133"/>
                  <a:pt x="246303" y="1368941"/>
                  <a:pt x="258618" y="1344311"/>
                </a:cubicBezTo>
                <a:cubicBezTo>
                  <a:pt x="264776" y="1331996"/>
                  <a:pt x="269453" y="1318821"/>
                  <a:pt x="277091" y="1307365"/>
                </a:cubicBezTo>
                <a:cubicBezTo>
                  <a:pt x="283249" y="1298129"/>
                  <a:pt x="290600" y="1289585"/>
                  <a:pt x="295564" y="1279656"/>
                </a:cubicBezTo>
                <a:cubicBezTo>
                  <a:pt x="302979" y="1264827"/>
                  <a:pt x="306621" y="1248303"/>
                  <a:pt x="314036" y="1233474"/>
                </a:cubicBezTo>
                <a:cubicBezTo>
                  <a:pt x="319000" y="1223545"/>
                  <a:pt x="326626" y="1215178"/>
                  <a:pt x="332509" y="1205765"/>
                </a:cubicBezTo>
                <a:cubicBezTo>
                  <a:pt x="342024" y="1190541"/>
                  <a:pt x="350260" y="1174520"/>
                  <a:pt x="360218" y="1159583"/>
                </a:cubicBezTo>
                <a:cubicBezTo>
                  <a:pt x="368757" y="1146775"/>
                  <a:pt x="378979" y="1135164"/>
                  <a:pt x="387927" y="1122638"/>
                </a:cubicBezTo>
                <a:cubicBezTo>
                  <a:pt x="436944" y="1054015"/>
                  <a:pt x="364643" y="1147127"/>
                  <a:pt x="443345" y="1048747"/>
                </a:cubicBezTo>
                <a:cubicBezTo>
                  <a:pt x="460975" y="960603"/>
                  <a:pt x="436629" y="1037923"/>
                  <a:pt x="480291" y="974856"/>
                </a:cubicBezTo>
                <a:cubicBezTo>
                  <a:pt x="523215" y="912854"/>
                  <a:pt x="532082" y="895243"/>
                  <a:pt x="554182" y="836311"/>
                </a:cubicBezTo>
                <a:cubicBezTo>
                  <a:pt x="557601" y="827195"/>
                  <a:pt x="558802" y="817174"/>
                  <a:pt x="563418" y="808602"/>
                </a:cubicBezTo>
                <a:cubicBezTo>
                  <a:pt x="580440" y="776989"/>
                  <a:pt x="618836" y="716238"/>
                  <a:pt x="618836" y="716238"/>
                </a:cubicBezTo>
                <a:cubicBezTo>
                  <a:pt x="632427" y="648286"/>
                  <a:pt x="619365" y="683118"/>
                  <a:pt x="665018" y="614638"/>
                </a:cubicBezTo>
                <a:lnTo>
                  <a:pt x="665018" y="614638"/>
                </a:lnTo>
                <a:cubicBezTo>
                  <a:pt x="677766" y="576398"/>
                  <a:pt x="668855" y="595030"/>
                  <a:pt x="692727" y="559220"/>
                </a:cubicBezTo>
                <a:cubicBezTo>
                  <a:pt x="708643" y="495560"/>
                  <a:pt x="696288" y="533626"/>
                  <a:pt x="738909" y="448383"/>
                </a:cubicBezTo>
                <a:cubicBezTo>
                  <a:pt x="745067" y="436068"/>
                  <a:pt x="749744" y="422894"/>
                  <a:pt x="757382" y="411438"/>
                </a:cubicBezTo>
                <a:cubicBezTo>
                  <a:pt x="774047" y="386441"/>
                  <a:pt x="782607" y="376085"/>
                  <a:pt x="794327" y="346783"/>
                </a:cubicBezTo>
                <a:cubicBezTo>
                  <a:pt x="794337" y="346758"/>
                  <a:pt x="817413" y="277523"/>
                  <a:pt x="822036" y="263656"/>
                </a:cubicBezTo>
                <a:cubicBezTo>
                  <a:pt x="825115" y="254420"/>
                  <a:pt x="825873" y="244048"/>
                  <a:pt x="831273" y="235947"/>
                </a:cubicBezTo>
                <a:cubicBezTo>
                  <a:pt x="853484" y="202629"/>
                  <a:pt x="867199" y="178130"/>
                  <a:pt x="905164" y="152820"/>
                </a:cubicBezTo>
                <a:cubicBezTo>
                  <a:pt x="914400" y="146662"/>
                  <a:pt x="922944" y="139311"/>
                  <a:pt x="932873" y="134347"/>
                </a:cubicBezTo>
                <a:cubicBezTo>
                  <a:pt x="941581" y="129993"/>
                  <a:pt x="951346" y="128190"/>
                  <a:pt x="960582" y="125111"/>
                </a:cubicBezTo>
                <a:cubicBezTo>
                  <a:pt x="969818" y="118953"/>
                  <a:pt x="978147" y="111147"/>
                  <a:pt x="988291" y="106638"/>
                </a:cubicBezTo>
                <a:cubicBezTo>
                  <a:pt x="1032203" y="87121"/>
                  <a:pt x="1052656" y="86674"/>
                  <a:pt x="1099127" y="78929"/>
                </a:cubicBezTo>
                <a:cubicBezTo>
                  <a:pt x="1108363" y="75850"/>
                  <a:pt x="1117391" y="72053"/>
                  <a:pt x="1126836" y="69692"/>
                </a:cubicBezTo>
                <a:cubicBezTo>
                  <a:pt x="1178579" y="56756"/>
                  <a:pt x="1217571" y="55446"/>
                  <a:pt x="1274618" y="51220"/>
                </a:cubicBezTo>
                <a:cubicBezTo>
                  <a:pt x="1323840" y="47574"/>
                  <a:pt x="1373139" y="45062"/>
                  <a:pt x="1422400" y="41983"/>
                </a:cubicBezTo>
                <a:cubicBezTo>
                  <a:pt x="1434715" y="38904"/>
                  <a:pt x="1446824" y="34834"/>
                  <a:pt x="1459345" y="32747"/>
                </a:cubicBezTo>
                <a:cubicBezTo>
                  <a:pt x="1655832" y="0"/>
                  <a:pt x="1930556" y="30245"/>
                  <a:pt x="2078182" y="32747"/>
                </a:cubicBezTo>
                <a:cubicBezTo>
                  <a:pt x="2112049" y="35826"/>
                  <a:pt x="2145842" y="39862"/>
                  <a:pt x="2179782" y="41983"/>
                </a:cubicBezTo>
                <a:cubicBezTo>
                  <a:pt x="2353683" y="52852"/>
                  <a:pt x="2346517" y="46428"/>
                  <a:pt x="2493818" y="60456"/>
                </a:cubicBezTo>
                <a:cubicBezTo>
                  <a:pt x="2518528" y="62809"/>
                  <a:pt x="2543051" y="66847"/>
                  <a:pt x="2567709" y="69692"/>
                </a:cubicBezTo>
                <a:cubicBezTo>
                  <a:pt x="2843370" y="101499"/>
                  <a:pt x="2640914" y="76533"/>
                  <a:pt x="2807855" y="97402"/>
                </a:cubicBezTo>
                <a:cubicBezTo>
                  <a:pt x="2817091" y="100481"/>
                  <a:pt x="2826119" y="104277"/>
                  <a:pt x="2835564" y="106638"/>
                </a:cubicBezTo>
                <a:cubicBezTo>
                  <a:pt x="2871576" y="115641"/>
                  <a:pt x="2909911" y="119898"/>
                  <a:pt x="2946400" y="125111"/>
                </a:cubicBezTo>
                <a:cubicBezTo>
                  <a:pt x="3039550" y="156160"/>
                  <a:pt x="2895040" y="108779"/>
                  <a:pt x="3011055" y="143583"/>
                </a:cubicBezTo>
                <a:cubicBezTo>
                  <a:pt x="3029706" y="149178"/>
                  <a:pt x="3048000" y="155898"/>
                  <a:pt x="3066473" y="162056"/>
                </a:cubicBezTo>
                <a:lnTo>
                  <a:pt x="3094182" y="171292"/>
                </a:lnTo>
                <a:cubicBezTo>
                  <a:pt x="3173583" y="224227"/>
                  <a:pt x="3073128" y="160766"/>
                  <a:pt x="3149600" y="199002"/>
                </a:cubicBezTo>
                <a:cubicBezTo>
                  <a:pt x="3213384" y="230894"/>
                  <a:pt x="3137365" y="207487"/>
                  <a:pt x="3214255" y="226711"/>
                </a:cubicBezTo>
                <a:cubicBezTo>
                  <a:pt x="3223491" y="235947"/>
                  <a:pt x="3231096" y="247174"/>
                  <a:pt x="3241964" y="254420"/>
                </a:cubicBezTo>
                <a:cubicBezTo>
                  <a:pt x="3250065" y="259820"/>
                  <a:pt x="3260724" y="259821"/>
                  <a:pt x="3269673" y="263656"/>
                </a:cubicBezTo>
                <a:cubicBezTo>
                  <a:pt x="3282328" y="269080"/>
                  <a:pt x="3295414" y="274126"/>
                  <a:pt x="3306618" y="282129"/>
                </a:cubicBezTo>
                <a:cubicBezTo>
                  <a:pt x="3367154" y="325370"/>
                  <a:pt x="3302599" y="299262"/>
                  <a:pt x="3362036" y="319074"/>
                </a:cubicBezTo>
                <a:cubicBezTo>
                  <a:pt x="3386514" y="343552"/>
                  <a:pt x="3412201" y="376483"/>
                  <a:pt x="3445164" y="392965"/>
                </a:cubicBezTo>
                <a:cubicBezTo>
                  <a:pt x="3453872" y="397319"/>
                  <a:pt x="3463637" y="399123"/>
                  <a:pt x="3472873" y="402202"/>
                </a:cubicBezTo>
                <a:cubicBezTo>
                  <a:pt x="3479030" y="411438"/>
                  <a:pt x="3482817" y="422805"/>
                  <a:pt x="3491345" y="429911"/>
                </a:cubicBezTo>
                <a:cubicBezTo>
                  <a:pt x="3501923" y="438726"/>
                  <a:pt x="3516484" y="441299"/>
                  <a:pt x="3528291" y="448383"/>
                </a:cubicBezTo>
                <a:cubicBezTo>
                  <a:pt x="3547329" y="459806"/>
                  <a:pt x="3565236" y="473014"/>
                  <a:pt x="3583709" y="485329"/>
                </a:cubicBezTo>
                <a:lnTo>
                  <a:pt x="3611418" y="503802"/>
                </a:lnTo>
                <a:cubicBezTo>
                  <a:pt x="3617576" y="513038"/>
                  <a:pt x="3622041" y="523662"/>
                  <a:pt x="3629891" y="531511"/>
                </a:cubicBezTo>
                <a:cubicBezTo>
                  <a:pt x="3637740" y="539360"/>
                  <a:pt x="3650666" y="541315"/>
                  <a:pt x="3657600" y="549983"/>
                </a:cubicBezTo>
                <a:cubicBezTo>
                  <a:pt x="3708589" y="613719"/>
                  <a:pt x="3615132" y="543222"/>
                  <a:pt x="3694545" y="596165"/>
                </a:cubicBezTo>
                <a:cubicBezTo>
                  <a:pt x="3700703" y="605401"/>
                  <a:pt x="3707702" y="614129"/>
                  <a:pt x="3713018" y="623874"/>
                </a:cubicBezTo>
                <a:cubicBezTo>
                  <a:pt x="3726205" y="648049"/>
                  <a:pt x="3733442" y="675735"/>
                  <a:pt x="3749964" y="697765"/>
                </a:cubicBezTo>
                <a:lnTo>
                  <a:pt x="3777673" y="734711"/>
                </a:lnTo>
                <a:cubicBezTo>
                  <a:pt x="3799633" y="800593"/>
                  <a:pt x="3768495" y="720946"/>
                  <a:pt x="3814618" y="790129"/>
                </a:cubicBezTo>
                <a:cubicBezTo>
                  <a:pt x="3820019" y="798230"/>
                  <a:pt x="3820020" y="808889"/>
                  <a:pt x="3823855" y="817838"/>
                </a:cubicBezTo>
                <a:cubicBezTo>
                  <a:pt x="3837919" y="850653"/>
                  <a:pt x="3842246" y="854662"/>
                  <a:pt x="3860800" y="882492"/>
                </a:cubicBezTo>
                <a:cubicBezTo>
                  <a:pt x="3863879" y="894807"/>
                  <a:pt x="3865036" y="907770"/>
                  <a:pt x="3870036" y="919438"/>
                </a:cubicBezTo>
                <a:cubicBezTo>
                  <a:pt x="3874409" y="929641"/>
                  <a:pt x="3885319" y="936514"/>
                  <a:pt x="3888509" y="947147"/>
                </a:cubicBezTo>
                <a:cubicBezTo>
                  <a:pt x="3894765" y="967999"/>
                  <a:pt x="3895466" y="990151"/>
                  <a:pt x="3897745" y="1011802"/>
                </a:cubicBezTo>
                <a:cubicBezTo>
                  <a:pt x="3925467" y="1275154"/>
                  <a:pt x="3885518" y="948071"/>
                  <a:pt x="3916218" y="1270420"/>
                </a:cubicBezTo>
                <a:cubicBezTo>
                  <a:pt x="3917706" y="1286048"/>
                  <a:pt x="3922049" y="1301277"/>
                  <a:pt x="3925455" y="1316602"/>
                </a:cubicBezTo>
                <a:cubicBezTo>
                  <a:pt x="3934763" y="1358486"/>
                  <a:pt x="3937811" y="1362905"/>
                  <a:pt x="3953164" y="1408965"/>
                </a:cubicBezTo>
                <a:cubicBezTo>
                  <a:pt x="3956243" y="1418201"/>
                  <a:pt x="3958046" y="1427966"/>
                  <a:pt x="3962400" y="1436674"/>
                </a:cubicBezTo>
                <a:cubicBezTo>
                  <a:pt x="3974715" y="1461304"/>
                  <a:pt x="3984070" y="1487653"/>
                  <a:pt x="3999345" y="1510565"/>
                </a:cubicBezTo>
                <a:cubicBezTo>
                  <a:pt x="4005503" y="1519801"/>
                  <a:pt x="4013309" y="1528130"/>
                  <a:pt x="4017818" y="1538274"/>
                </a:cubicBezTo>
                <a:cubicBezTo>
                  <a:pt x="4061787" y="1637202"/>
                  <a:pt x="4012956" y="1558689"/>
                  <a:pt x="4054764" y="1621402"/>
                </a:cubicBezTo>
                <a:cubicBezTo>
                  <a:pt x="4064649" y="1660941"/>
                  <a:pt x="4065417" y="1661526"/>
                  <a:pt x="4073236" y="1704529"/>
                </a:cubicBezTo>
                <a:cubicBezTo>
                  <a:pt x="4076586" y="1722954"/>
                  <a:pt x="4078549" y="1741635"/>
                  <a:pt x="4082473" y="1759947"/>
                </a:cubicBezTo>
                <a:cubicBezTo>
                  <a:pt x="4087793" y="1784772"/>
                  <a:pt x="4092916" y="1809753"/>
                  <a:pt x="4100945" y="1833838"/>
                </a:cubicBezTo>
                <a:cubicBezTo>
                  <a:pt x="4104024" y="1843074"/>
                  <a:pt x="4107820" y="1852102"/>
                  <a:pt x="4110182" y="1861547"/>
                </a:cubicBezTo>
                <a:cubicBezTo>
                  <a:pt x="4110929" y="1864534"/>
                  <a:pt x="4110182" y="1867704"/>
                  <a:pt x="4110182" y="1870783"/>
                </a:cubicBezTo>
              </a:path>
            </a:pathLst>
          </a:cu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gâche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b="5717"/>
          <a:stretch>
            <a:fillRect/>
          </a:stretch>
        </p:blipFill>
        <p:spPr>
          <a:xfrm>
            <a:off x="1981200" y="1676400"/>
            <a:ext cx="5169247" cy="4267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gâcher</a:t>
            </a:r>
            <a:endParaRPr lang="en-US" dirty="0"/>
          </a:p>
        </p:txBody>
      </p:sp>
      <p:pic>
        <p:nvPicPr>
          <p:cNvPr id="4" name="Content Placeholder 3" descr="gâche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b="5717"/>
          <a:stretch>
            <a:fillRect/>
          </a:stretch>
        </p:blipFill>
        <p:spPr>
          <a:xfrm>
            <a:off x="1981200" y="1676400"/>
            <a:ext cx="5169247" cy="4267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mordr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4600" y="2209800"/>
            <a:ext cx="4724400" cy="416606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mordre</a:t>
            </a:r>
            <a:endParaRPr lang="en-US" dirty="0"/>
          </a:p>
        </p:txBody>
      </p:sp>
      <p:pic>
        <p:nvPicPr>
          <p:cNvPr id="4" name="Content Placeholder 3" descr="mordr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4600" y="2209800"/>
            <a:ext cx="4724400" cy="416606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que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62200" y="1752600"/>
            <a:ext cx="4571999" cy="493594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appuye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657600" y="1905000"/>
            <a:ext cx="3124200" cy="45944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piquer</a:t>
            </a:r>
            <a:endParaRPr lang="en-US" dirty="0"/>
          </a:p>
        </p:txBody>
      </p:sp>
      <p:pic>
        <p:nvPicPr>
          <p:cNvPr id="4" name="Content Placeholder 3" descr="pique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62200" y="1752600"/>
            <a:ext cx="4571999" cy="493594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rive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88646" y="1935163"/>
            <a:ext cx="4966708" cy="4389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priver</a:t>
            </a:r>
            <a:endParaRPr lang="en-US" dirty="0"/>
          </a:p>
        </p:txBody>
      </p:sp>
      <p:pic>
        <p:nvPicPr>
          <p:cNvPr id="4" name="Content Placeholder 3" descr="prive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88646" y="1935163"/>
            <a:ext cx="4966708" cy="4389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ramasse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76400" y="2066765"/>
            <a:ext cx="5638800" cy="401764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ramasser</a:t>
            </a:r>
            <a:endParaRPr lang="en-US" dirty="0"/>
          </a:p>
        </p:txBody>
      </p:sp>
      <p:pic>
        <p:nvPicPr>
          <p:cNvPr id="4" name="Content Placeholder 3" descr="ramasse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76400" y="2066765"/>
            <a:ext cx="5638800" cy="401764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rempli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43000" y="862806"/>
            <a:ext cx="6781800" cy="59340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remplir</a:t>
            </a:r>
            <a:endParaRPr lang="en-US" dirty="0"/>
          </a:p>
        </p:txBody>
      </p:sp>
      <p:pic>
        <p:nvPicPr>
          <p:cNvPr id="4" name="Content Placeholder 3" descr="rempli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38400" y="990600"/>
            <a:ext cx="6096000" cy="5334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uivr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b="6300"/>
          <a:stretch>
            <a:fillRect/>
          </a:stretch>
        </p:blipFill>
        <p:spPr>
          <a:xfrm>
            <a:off x="1524000" y="1099317"/>
            <a:ext cx="5791200" cy="492048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suivre</a:t>
            </a:r>
            <a:endParaRPr lang="en-US" dirty="0"/>
          </a:p>
        </p:txBody>
      </p:sp>
      <p:pic>
        <p:nvPicPr>
          <p:cNvPr id="4" name="Content Placeholder 3" descr="suivr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b="6300"/>
          <a:stretch>
            <a:fillRect/>
          </a:stretch>
        </p:blipFill>
        <p:spPr>
          <a:xfrm>
            <a:off x="2819400" y="1371600"/>
            <a:ext cx="5791200" cy="492048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tousser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45255" y="1219201"/>
            <a:ext cx="5341345" cy="4996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appuyer</a:t>
            </a:r>
            <a:endParaRPr lang="en-US" dirty="0"/>
          </a:p>
        </p:txBody>
      </p:sp>
      <p:pic>
        <p:nvPicPr>
          <p:cNvPr id="4" name="Content Placeholder 3" descr="appuye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76600" y="1828800"/>
            <a:ext cx="3276600" cy="481853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tousser</a:t>
            </a:r>
            <a:endParaRPr lang="en-US" dirty="0"/>
          </a:p>
        </p:txBody>
      </p:sp>
      <p:pic>
        <p:nvPicPr>
          <p:cNvPr id="4" name="Content Placeholder 3" descr="tousser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95600" y="1447800"/>
            <a:ext cx="5341345" cy="4996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tricoter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28800" y="2438399"/>
            <a:ext cx="5562600" cy="402445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tricoter</a:t>
            </a:r>
            <a:endParaRPr lang="en-US" dirty="0"/>
          </a:p>
        </p:txBody>
      </p:sp>
      <p:pic>
        <p:nvPicPr>
          <p:cNvPr id="4" name="Content Placeholder 3" descr="tricoter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52600" y="2090088"/>
            <a:ext cx="5791200" cy="418984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aspire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r="46761"/>
          <a:stretch>
            <a:fillRect/>
          </a:stretch>
        </p:blipFill>
        <p:spPr>
          <a:xfrm>
            <a:off x="2819400" y="1600200"/>
            <a:ext cx="3124200" cy="484666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aspirer</a:t>
            </a:r>
            <a:endParaRPr lang="en-US" dirty="0"/>
          </a:p>
        </p:txBody>
      </p:sp>
      <p:pic>
        <p:nvPicPr>
          <p:cNvPr id="4" name="Content Placeholder 3" descr="aspire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r="46761"/>
          <a:stretch>
            <a:fillRect/>
          </a:stretch>
        </p:blipFill>
        <p:spPr>
          <a:xfrm>
            <a:off x="2819400" y="1600200"/>
            <a:ext cx="3124200" cy="484666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cache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42962"/>
          <a:stretch>
            <a:fillRect/>
          </a:stretch>
        </p:blipFill>
        <p:spPr>
          <a:xfrm>
            <a:off x="2057400" y="1371600"/>
            <a:ext cx="4742688" cy="4876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cacher</a:t>
            </a:r>
            <a:endParaRPr lang="en-US" dirty="0"/>
          </a:p>
        </p:txBody>
      </p:sp>
      <p:pic>
        <p:nvPicPr>
          <p:cNvPr id="4" name="Content Placeholder 3" descr="cache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42962"/>
          <a:stretch>
            <a:fillRect/>
          </a:stretch>
        </p:blipFill>
        <p:spPr>
          <a:xfrm>
            <a:off x="2819400" y="1371600"/>
            <a:ext cx="4742688" cy="4876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chiffonne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b="10000"/>
          <a:stretch>
            <a:fillRect/>
          </a:stretch>
        </p:blipFill>
        <p:spPr>
          <a:xfrm>
            <a:off x="2055871" y="2286000"/>
            <a:ext cx="5199062" cy="3429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20</TotalTime>
  <Words>30</Words>
  <Application>Microsoft Office PowerPoint</Application>
  <PresentationFormat>On-screen Show (4:3)</PresentationFormat>
  <Paragraphs>24</Paragraphs>
  <Slides>42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3" baseType="lpstr">
      <vt:lpstr>Flow</vt:lpstr>
      <vt:lpstr>Je Fume- les verbes</vt:lpstr>
      <vt:lpstr>Les verbes</vt:lpstr>
      <vt:lpstr>Slide 3</vt:lpstr>
      <vt:lpstr>appuyer</vt:lpstr>
      <vt:lpstr>Slide 5</vt:lpstr>
      <vt:lpstr>aspirer</vt:lpstr>
      <vt:lpstr>Slide 7</vt:lpstr>
      <vt:lpstr>cacher</vt:lpstr>
      <vt:lpstr>Slide 9</vt:lpstr>
      <vt:lpstr>chiffonner</vt:lpstr>
      <vt:lpstr>Slide 11</vt:lpstr>
      <vt:lpstr>claquer</vt:lpstr>
      <vt:lpstr>Slide 13</vt:lpstr>
      <vt:lpstr>cotiser</vt:lpstr>
      <vt:lpstr>Slide 15</vt:lpstr>
      <vt:lpstr>cracher</vt:lpstr>
      <vt:lpstr>Slide 17</vt:lpstr>
      <vt:lpstr>défendre</vt:lpstr>
      <vt:lpstr>Slide 19</vt:lpstr>
      <vt:lpstr>empester</vt:lpstr>
      <vt:lpstr>Slide 21</vt:lpstr>
      <vt:lpstr>frapper</vt:lpstr>
      <vt:lpstr>Slide 23</vt:lpstr>
      <vt:lpstr>frotter</vt:lpstr>
      <vt:lpstr>Slide 25</vt:lpstr>
      <vt:lpstr>gâcher</vt:lpstr>
      <vt:lpstr>Slide 27</vt:lpstr>
      <vt:lpstr>mordre</vt:lpstr>
      <vt:lpstr>Slide 29</vt:lpstr>
      <vt:lpstr>piquer</vt:lpstr>
      <vt:lpstr>Slide 31</vt:lpstr>
      <vt:lpstr>priver</vt:lpstr>
      <vt:lpstr>Slide 33</vt:lpstr>
      <vt:lpstr>ramasser</vt:lpstr>
      <vt:lpstr>Slide 35</vt:lpstr>
      <vt:lpstr>remplir</vt:lpstr>
      <vt:lpstr>Slide 37</vt:lpstr>
      <vt:lpstr>suivre</vt:lpstr>
      <vt:lpstr>Slide 39</vt:lpstr>
      <vt:lpstr>tousser</vt:lpstr>
      <vt:lpstr>Slide 41</vt:lpstr>
      <vt:lpstr>tricoter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Je Fume</dc:title>
  <dc:creator>Phyllis</dc:creator>
  <cp:lastModifiedBy>Phyllis</cp:lastModifiedBy>
  <cp:revision>11</cp:revision>
  <dcterms:created xsi:type="dcterms:W3CDTF">2014-09-07T00:00:04Z</dcterms:created>
  <dcterms:modified xsi:type="dcterms:W3CDTF">2014-09-07T00:20:43Z</dcterms:modified>
</cp:coreProperties>
</file>